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10"/>
  </p:notesMasterIdLst>
  <p:sldIdLst>
    <p:sldId id="256" r:id="rId2"/>
    <p:sldId id="257" r:id="rId3"/>
    <p:sldId id="306" r:id="rId4"/>
    <p:sldId id="259" r:id="rId5"/>
    <p:sldId id="260" r:id="rId6"/>
    <p:sldId id="262" r:id="rId7"/>
    <p:sldId id="261" r:id="rId8"/>
    <p:sldId id="307" r:id="rId9"/>
  </p:sldIdLst>
  <p:sldSz cx="9144000" cy="5143500" type="screen16x9"/>
  <p:notesSz cx="6858000" cy="9144000"/>
  <p:embeddedFontLst>
    <p:embeddedFont>
      <p:font typeface="Barlow" panose="00000500000000000000" pitchFamily="2" charset="0"/>
      <p:regular r:id="rId11"/>
      <p:bold r:id="rId12"/>
      <p:italic r:id="rId13"/>
      <p:boldItalic r:id="rId14"/>
    </p:embeddedFont>
    <p:embeddedFont>
      <p:font typeface="Bebas Neue" panose="020B0604020202020204" charset="0"/>
      <p:regular r:id="rId15"/>
    </p:embeddedFont>
    <p:embeddedFont>
      <p:font typeface="David" panose="020E0502060401010101" pitchFamily="34" charset="-79"/>
      <p:regular r:id="rId16"/>
      <p:bold r:id="rId17"/>
    </p:embeddedFont>
    <p:embeddedFont>
      <p:font typeface="Londrina Solid" panose="020B0604020202020204" charset="0"/>
      <p:regular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CCC2E95-C969-44F4-B6DB-1B5A5E4F6D18}">
  <a:tblStyle styleId="{0CCC2E95-C969-44F4-B6DB-1B5A5E4F6D1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3" d="100"/>
          <a:sy n="123" d="100"/>
        </p:scale>
        <p:origin x="2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" name="Google Shape;1199;gf38a1ba138_0_47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0" name="Google Shape;1200;gf38a1ba138_0_47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9" name="Google Shape;1339;gf38a1ba138_0_62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0" name="Google Shape;1340;gf38a1ba138_0_62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gf96fb9278f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5" name="Google Shape;1415;gf96fb9278f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8" name="Google Shape;1468;gf38a1ba138_0_84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9" name="Google Shape;1469;gf38a1ba138_0_84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1" name="Google Shape;1661;gf38a1ba138_2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2" name="Google Shape;1662;gf38a1ba138_2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0" name="Google Shape;1570;gf96fb9278f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1" name="Google Shape;1571;gf96fb9278f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0" name="Google Shape;1570;gf96fb9278f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1" name="Google Shape;1571;gf96fb9278f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8073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23850" y="4"/>
            <a:ext cx="9191700" cy="5165700"/>
            <a:chOff x="-23850" y="4"/>
            <a:chExt cx="9191700" cy="5165700"/>
          </a:xfrm>
        </p:grpSpPr>
        <p:grpSp>
          <p:nvGrpSpPr>
            <p:cNvPr id="10" name="Google Shape;10;p2"/>
            <p:cNvGrpSpPr/>
            <p:nvPr/>
          </p:nvGrpSpPr>
          <p:grpSpPr>
            <a:xfrm>
              <a:off x="-23850" y="4"/>
              <a:ext cx="9191700" cy="5165700"/>
              <a:chOff x="-23850" y="4"/>
              <a:chExt cx="9191700" cy="5165700"/>
            </a:xfrm>
          </p:grpSpPr>
          <p:grpSp>
            <p:nvGrpSpPr>
              <p:cNvPr id="11" name="Google Shape;11;p2"/>
              <p:cNvGrpSpPr/>
              <p:nvPr/>
            </p:nvGrpSpPr>
            <p:grpSpPr>
              <a:xfrm>
                <a:off x="-23850" y="240563"/>
                <a:ext cx="9191700" cy="4662375"/>
                <a:chOff x="-23850" y="240563"/>
                <a:chExt cx="9191700" cy="4662375"/>
              </a:xfrm>
            </p:grpSpPr>
            <p:cxnSp>
              <p:nvCxnSpPr>
                <p:cNvPr id="12" name="Google Shape;12;p2"/>
                <p:cNvCxnSpPr/>
                <p:nvPr/>
              </p:nvCxnSpPr>
              <p:spPr>
                <a:xfrm>
                  <a:off x="-23850" y="24056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" name="Google Shape;13;p2"/>
                <p:cNvCxnSpPr/>
                <p:nvPr/>
              </p:nvCxnSpPr>
              <p:spPr>
                <a:xfrm>
                  <a:off x="-23850" y="55138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" name="Google Shape;14;p2"/>
                <p:cNvCxnSpPr/>
                <p:nvPr/>
              </p:nvCxnSpPr>
              <p:spPr>
                <a:xfrm>
                  <a:off x="-23850" y="86221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" name="Google Shape;15;p2"/>
                <p:cNvCxnSpPr/>
                <p:nvPr/>
              </p:nvCxnSpPr>
              <p:spPr>
                <a:xfrm>
                  <a:off x="-23850" y="117303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" name="Google Shape;16;p2"/>
                <p:cNvCxnSpPr/>
                <p:nvPr/>
              </p:nvCxnSpPr>
              <p:spPr>
                <a:xfrm>
                  <a:off x="-23850" y="148386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7" name="Google Shape;17;p2"/>
                <p:cNvCxnSpPr/>
                <p:nvPr/>
              </p:nvCxnSpPr>
              <p:spPr>
                <a:xfrm>
                  <a:off x="-23850" y="179468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" name="Google Shape;18;p2"/>
                <p:cNvCxnSpPr/>
                <p:nvPr/>
              </p:nvCxnSpPr>
              <p:spPr>
                <a:xfrm>
                  <a:off x="-23850" y="210551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" name="Google Shape;19;p2"/>
                <p:cNvCxnSpPr/>
                <p:nvPr/>
              </p:nvCxnSpPr>
              <p:spPr>
                <a:xfrm>
                  <a:off x="-23850" y="241633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" name="Google Shape;20;p2"/>
                <p:cNvCxnSpPr/>
                <p:nvPr/>
              </p:nvCxnSpPr>
              <p:spPr>
                <a:xfrm>
                  <a:off x="-23850" y="272716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" name="Google Shape;21;p2"/>
                <p:cNvCxnSpPr/>
                <p:nvPr/>
              </p:nvCxnSpPr>
              <p:spPr>
                <a:xfrm>
                  <a:off x="-23850" y="303798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2" name="Google Shape;22;p2"/>
                <p:cNvCxnSpPr/>
                <p:nvPr/>
              </p:nvCxnSpPr>
              <p:spPr>
                <a:xfrm>
                  <a:off x="-23850" y="334881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3" name="Google Shape;23;p2"/>
                <p:cNvCxnSpPr/>
                <p:nvPr/>
              </p:nvCxnSpPr>
              <p:spPr>
                <a:xfrm>
                  <a:off x="-23850" y="365963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4" name="Google Shape;24;p2"/>
                <p:cNvCxnSpPr/>
                <p:nvPr/>
              </p:nvCxnSpPr>
              <p:spPr>
                <a:xfrm>
                  <a:off x="-23850" y="397046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5" name="Google Shape;25;p2"/>
                <p:cNvCxnSpPr/>
                <p:nvPr/>
              </p:nvCxnSpPr>
              <p:spPr>
                <a:xfrm>
                  <a:off x="-23850" y="428128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6" name="Google Shape;26;p2"/>
                <p:cNvCxnSpPr/>
                <p:nvPr/>
              </p:nvCxnSpPr>
              <p:spPr>
                <a:xfrm>
                  <a:off x="-23850" y="459211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7" name="Google Shape;27;p2"/>
                <p:cNvCxnSpPr/>
                <p:nvPr/>
              </p:nvCxnSpPr>
              <p:spPr>
                <a:xfrm>
                  <a:off x="-23850" y="490293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28" name="Google Shape;28;p2"/>
              <p:cNvCxnSpPr/>
              <p:nvPr/>
            </p:nvCxnSpPr>
            <p:spPr>
              <a:xfrm rot="5400000">
                <a:off x="2307021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" name="Google Shape;29;p2"/>
              <p:cNvCxnSpPr/>
              <p:nvPr/>
            </p:nvCxnSpPr>
            <p:spPr>
              <a:xfrm rot="5400000">
                <a:off x="1989325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" name="Google Shape;30;p2"/>
              <p:cNvCxnSpPr/>
              <p:nvPr/>
            </p:nvCxnSpPr>
            <p:spPr>
              <a:xfrm rot="5400000">
                <a:off x="167162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" name="Google Shape;31;p2"/>
              <p:cNvCxnSpPr/>
              <p:nvPr/>
            </p:nvCxnSpPr>
            <p:spPr>
              <a:xfrm rot="5400000">
                <a:off x="1353932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" name="Google Shape;32;p2"/>
              <p:cNvCxnSpPr/>
              <p:nvPr/>
            </p:nvCxnSpPr>
            <p:spPr>
              <a:xfrm rot="5400000">
                <a:off x="103623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" name="Google Shape;33;p2"/>
              <p:cNvCxnSpPr/>
              <p:nvPr/>
            </p:nvCxnSpPr>
            <p:spPr>
              <a:xfrm rot="5400000">
                <a:off x="71853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" name="Google Shape;34;p2"/>
              <p:cNvCxnSpPr/>
              <p:nvPr/>
            </p:nvCxnSpPr>
            <p:spPr>
              <a:xfrm rot="5400000">
                <a:off x="400843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" name="Google Shape;35;p2"/>
              <p:cNvCxnSpPr/>
              <p:nvPr/>
            </p:nvCxnSpPr>
            <p:spPr>
              <a:xfrm rot="5400000">
                <a:off x="8314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6" name="Google Shape;36;p2"/>
              <p:cNvCxnSpPr/>
              <p:nvPr/>
            </p:nvCxnSpPr>
            <p:spPr>
              <a:xfrm rot="5400000">
                <a:off x="-234550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" name="Google Shape;37;p2"/>
              <p:cNvCxnSpPr/>
              <p:nvPr/>
            </p:nvCxnSpPr>
            <p:spPr>
              <a:xfrm rot="5400000">
                <a:off x="-55224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8" name="Google Shape;38;p2"/>
              <p:cNvCxnSpPr/>
              <p:nvPr/>
            </p:nvCxnSpPr>
            <p:spPr>
              <a:xfrm rot="5400000">
                <a:off x="-869943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9" name="Google Shape;39;p2"/>
              <p:cNvCxnSpPr/>
              <p:nvPr/>
            </p:nvCxnSpPr>
            <p:spPr>
              <a:xfrm rot="5400000">
                <a:off x="-118763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0" name="Google Shape;40;p2"/>
              <p:cNvCxnSpPr/>
              <p:nvPr/>
            </p:nvCxnSpPr>
            <p:spPr>
              <a:xfrm rot="5400000">
                <a:off x="-150533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1" name="Google Shape;41;p2"/>
              <p:cNvCxnSpPr/>
              <p:nvPr/>
            </p:nvCxnSpPr>
            <p:spPr>
              <a:xfrm rot="5400000">
                <a:off x="-1823032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2" name="Google Shape;42;p2"/>
              <p:cNvCxnSpPr/>
              <p:nvPr/>
            </p:nvCxnSpPr>
            <p:spPr>
              <a:xfrm rot="5400000">
                <a:off x="-2458425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3" name="Google Shape;43;p2"/>
              <p:cNvCxnSpPr/>
              <p:nvPr/>
            </p:nvCxnSpPr>
            <p:spPr>
              <a:xfrm rot="5400000">
                <a:off x="2624718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4" name="Google Shape;44;p2"/>
              <p:cNvCxnSpPr/>
              <p:nvPr/>
            </p:nvCxnSpPr>
            <p:spPr>
              <a:xfrm rot="5400000">
                <a:off x="2942414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5" name="Google Shape;45;p2"/>
              <p:cNvCxnSpPr/>
              <p:nvPr/>
            </p:nvCxnSpPr>
            <p:spPr>
              <a:xfrm rot="5400000">
                <a:off x="3260111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6" name="Google Shape;46;p2"/>
              <p:cNvCxnSpPr/>
              <p:nvPr/>
            </p:nvCxnSpPr>
            <p:spPr>
              <a:xfrm rot="5400000">
                <a:off x="3577807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7" name="Google Shape;47;p2"/>
              <p:cNvCxnSpPr/>
              <p:nvPr/>
            </p:nvCxnSpPr>
            <p:spPr>
              <a:xfrm rot="5400000">
                <a:off x="3895504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8" name="Google Shape;48;p2"/>
              <p:cNvCxnSpPr/>
              <p:nvPr/>
            </p:nvCxnSpPr>
            <p:spPr>
              <a:xfrm rot="5400000">
                <a:off x="4213200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9" name="Google Shape;49;p2"/>
              <p:cNvCxnSpPr/>
              <p:nvPr/>
            </p:nvCxnSpPr>
            <p:spPr>
              <a:xfrm rot="5400000">
                <a:off x="453089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0" name="Google Shape;50;p2"/>
              <p:cNvCxnSpPr/>
              <p:nvPr/>
            </p:nvCxnSpPr>
            <p:spPr>
              <a:xfrm rot="5400000">
                <a:off x="4848593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1" name="Google Shape;51;p2"/>
              <p:cNvCxnSpPr/>
              <p:nvPr/>
            </p:nvCxnSpPr>
            <p:spPr>
              <a:xfrm rot="5400000">
                <a:off x="516628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2" name="Google Shape;52;p2"/>
              <p:cNvCxnSpPr/>
              <p:nvPr/>
            </p:nvCxnSpPr>
            <p:spPr>
              <a:xfrm rot="5400000">
                <a:off x="548398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3" name="Google Shape;53;p2"/>
              <p:cNvCxnSpPr/>
              <p:nvPr/>
            </p:nvCxnSpPr>
            <p:spPr>
              <a:xfrm rot="5400000">
                <a:off x="5801682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4" name="Google Shape;54;p2"/>
              <p:cNvCxnSpPr/>
              <p:nvPr/>
            </p:nvCxnSpPr>
            <p:spPr>
              <a:xfrm rot="5400000">
                <a:off x="611937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5" name="Google Shape;55;p2"/>
              <p:cNvCxnSpPr/>
              <p:nvPr/>
            </p:nvCxnSpPr>
            <p:spPr>
              <a:xfrm rot="5400000">
                <a:off x="6437075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56" name="Google Shape;56;p2"/>
            <p:cNvCxnSpPr/>
            <p:nvPr/>
          </p:nvCxnSpPr>
          <p:spPr>
            <a:xfrm rot="5400000">
              <a:off x="-2140729" y="2582854"/>
              <a:ext cx="5165700" cy="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" name="Google Shape;57;p2"/>
            <p:cNvCxnSpPr/>
            <p:nvPr/>
          </p:nvCxnSpPr>
          <p:spPr>
            <a:xfrm rot="5400000">
              <a:off x="-2207354" y="2582854"/>
              <a:ext cx="5165700" cy="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58" name="Google Shape;58;p2"/>
          <p:cNvGrpSpPr/>
          <p:nvPr/>
        </p:nvGrpSpPr>
        <p:grpSpPr>
          <a:xfrm>
            <a:off x="-59200" y="-37000"/>
            <a:ext cx="9203176" cy="5177168"/>
            <a:chOff x="-59200" y="-37000"/>
            <a:chExt cx="9203176" cy="5177168"/>
          </a:xfrm>
        </p:grpSpPr>
        <p:sp>
          <p:nvSpPr>
            <p:cNvPr id="59" name="Google Shape;59;p2"/>
            <p:cNvSpPr/>
            <p:nvPr/>
          </p:nvSpPr>
          <p:spPr>
            <a:xfrm>
              <a:off x="-59200" y="-37000"/>
              <a:ext cx="2301663" cy="2040211"/>
            </a:xfrm>
            <a:custGeom>
              <a:avLst/>
              <a:gdLst/>
              <a:ahLst/>
              <a:cxnLst/>
              <a:rect l="l" t="t" r="r" b="b"/>
              <a:pathLst>
                <a:path w="42758" h="37901" extrusionOk="0">
                  <a:moveTo>
                    <a:pt x="1332" y="0"/>
                  </a:moveTo>
                  <a:cubicBezTo>
                    <a:pt x="867" y="547"/>
                    <a:pt x="420" y="1114"/>
                    <a:pt x="1" y="1695"/>
                  </a:cubicBezTo>
                  <a:lnTo>
                    <a:pt x="1" y="37101"/>
                  </a:lnTo>
                  <a:cubicBezTo>
                    <a:pt x="1339" y="37686"/>
                    <a:pt x="2914" y="37900"/>
                    <a:pt x="4557" y="37900"/>
                  </a:cubicBezTo>
                  <a:cubicBezTo>
                    <a:pt x="7865" y="37900"/>
                    <a:pt x="11450" y="37033"/>
                    <a:pt x="14000" y="36547"/>
                  </a:cubicBezTo>
                  <a:cubicBezTo>
                    <a:pt x="18692" y="35650"/>
                    <a:pt x="23349" y="34390"/>
                    <a:pt x="27629" y="32237"/>
                  </a:cubicBezTo>
                  <a:cubicBezTo>
                    <a:pt x="33565" y="29252"/>
                    <a:pt x="38790" y="24332"/>
                    <a:pt x="40815" y="18028"/>
                  </a:cubicBezTo>
                  <a:cubicBezTo>
                    <a:pt x="42757" y="11971"/>
                    <a:pt x="41306" y="5157"/>
                    <a:pt x="375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7355425" y="2738275"/>
              <a:ext cx="1788551" cy="2401893"/>
            </a:xfrm>
            <a:custGeom>
              <a:avLst/>
              <a:gdLst/>
              <a:ahLst/>
              <a:cxnLst/>
              <a:rect l="l" t="t" r="r" b="b"/>
              <a:pathLst>
                <a:path w="33911" h="45540" extrusionOk="0">
                  <a:moveTo>
                    <a:pt x="23530" y="0"/>
                  </a:moveTo>
                  <a:cubicBezTo>
                    <a:pt x="22904" y="0"/>
                    <a:pt x="22281" y="23"/>
                    <a:pt x="21654" y="63"/>
                  </a:cubicBezTo>
                  <a:cubicBezTo>
                    <a:pt x="12646" y="701"/>
                    <a:pt x="3788" y="6791"/>
                    <a:pt x="1595" y="15553"/>
                  </a:cubicBezTo>
                  <a:cubicBezTo>
                    <a:pt x="1" y="21909"/>
                    <a:pt x="1924" y="28543"/>
                    <a:pt x="2532" y="35069"/>
                  </a:cubicBezTo>
                  <a:cubicBezTo>
                    <a:pt x="2824" y="38212"/>
                    <a:pt x="2820" y="41444"/>
                    <a:pt x="3954" y="44388"/>
                  </a:cubicBezTo>
                  <a:cubicBezTo>
                    <a:pt x="4107" y="44782"/>
                    <a:pt x="4276" y="45168"/>
                    <a:pt x="4467" y="45539"/>
                  </a:cubicBezTo>
                  <a:lnTo>
                    <a:pt x="33910" y="45539"/>
                  </a:lnTo>
                  <a:lnTo>
                    <a:pt x="33910" y="1894"/>
                  </a:lnTo>
                  <a:cubicBezTo>
                    <a:pt x="30565" y="690"/>
                    <a:pt x="27055" y="0"/>
                    <a:pt x="235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1" name="Google Shape;61;p2"/>
          <p:cNvSpPr txBox="1">
            <a:spLocks noGrp="1"/>
          </p:cNvSpPr>
          <p:nvPr>
            <p:ph type="ctrTitle"/>
          </p:nvPr>
        </p:nvSpPr>
        <p:spPr>
          <a:xfrm>
            <a:off x="715050" y="1354850"/>
            <a:ext cx="7713900" cy="13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62" name="Google Shape;62;p2"/>
          <p:cNvSpPr txBox="1">
            <a:spLocks noGrp="1"/>
          </p:cNvSpPr>
          <p:nvPr>
            <p:ph type="subTitle" idx="1"/>
          </p:nvPr>
        </p:nvSpPr>
        <p:spPr>
          <a:xfrm>
            <a:off x="715100" y="3484400"/>
            <a:ext cx="43590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oogle Shape;64;p3"/>
          <p:cNvGrpSpPr/>
          <p:nvPr/>
        </p:nvGrpSpPr>
        <p:grpSpPr>
          <a:xfrm>
            <a:off x="-23850" y="4"/>
            <a:ext cx="9191700" cy="5165700"/>
            <a:chOff x="-23850" y="4"/>
            <a:chExt cx="9191700" cy="5165700"/>
          </a:xfrm>
        </p:grpSpPr>
        <p:grpSp>
          <p:nvGrpSpPr>
            <p:cNvPr id="65" name="Google Shape;65;p3"/>
            <p:cNvGrpSpPr/>
            <p:nvPr/>
          </p:nvGrpSpPr>
          <p:grpSpPr>
            <a:xfrm>
              <a:off x="-23850" y="4"/>
              <a:ext cx="9191700" cy="5165700"/>
              <a:chOff x="-23850" y="4"/>
              <a:chExt cx="9191700" cy="5165700"/>
            </a:xfrm>
          </p:grpSpPr>
          <p:grpSp>
            <p:nvGrpSpPr>
              <p:cNvPr id="66" name="Google Shape;66;p3"/>
              <p:cNvGrpSpPr/>
              <p:nvPr/>
            </p:nvGrpSpPr>
            <p:grpSpPr>
              <a:xfrm>
                <a:off x="-23850" y="240563"/>
                <a:ext cx="9191700" cy="4662375"/>
                <a:chOff x="-23850" y="240563"/>
                <a:chExt cx="9191700" cy="4662375"/>
              </a:xfrm>
            </p:grpSpPr>
            <p:cxnSp>
              <p:nvCxnSpPr>
                <p:cNvPr id="67" name="Google Shape;67;p3"/>
                <p:cNvCxnSpPr/>
                <p:nvPr/>
              </p:nvCxnSpPr>
              <p:spPr>
                <a:xfrm>
                  <a:off x="-23850" y="24056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8" name="Google Shape;68;p3"/>
                <p:cNvCxnSpPr/>
                <p:nvPr/>
              </p:nvCxnSpPr>
              <p:spPr>
                <a:xfrm>
                  <a:off x="-23850" y="55138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9" name="Google Shape;69;p3"/>
                <p:cNvCxnSpPr/>
                <p:nvPr/>
              </p:nvCxnSpPr>
              <p:spPr>
                <a:xfrm>
                  <a:off x="-23850" y="86221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0" name="Google Shape;70;p3"/>
                <p:cNvCxnSpPr/>
                <p:nvPr/>
              </p:nvCxnSpPr>
              <p:spPr>
                <a:xfrm>
                  <a:off x="-23850" y="117303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1" name="Google Shape;71;p3"/>
                <p:cNvCxnSpPr/>
                <p:nvPr/>
              </p:nvCxnSpPr>
              <p:spPr>
                <a:xfrm>
                  <a:off x="-23850" y="148386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2" name="Google Shape;72;p3"/>
                <p:cNvCxnSpPr/>
                <p:nvPr/>
              </p:nvCxnSpPr>
              <p:spPr>
                <a:xfrm>
                  <a:off x="-23850" y="179468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3" name="Google Shape;73;p3"/>
                <p:cNvCxnSpPr/>
                <p:nvPr/>
              </p:nvCxnSpPr>
              <p:spPr>
                <a:xfrm>
                  <a:off x="-23850" y="210551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4" name="Google Shape;74;p3"/>
                <p:cNvCxnSpPr/>
                <p:nvPr/>
              </p:nvCxnSpPr>
              <p:spPr>
                <a:xfrm>
                  <a:off x="-23850" y="241633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5" name="Google Shape;75;p3"/>
                <p:cNvCxnSpPr/>
                <p:nvPr/>
              </p:nvCxnSpPr>
              <p:spPr>
                <a:xfrm>
                  <a:off x="-23850" y="272716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6" name="Google Shape;76;p3"/>
                <p:cNvCxnSpPr/>
                <p:nvPr/>
              </p:nvCxnSpPr>
              <p:spPr>
                <a:xfrm>
                  <a:off x="-23850" y="303798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7" name="Google Shape;77;p3"/>
                <p:cNvCxnSpPr/>
                <p:nvPr/>
              </p:nvCxnSpPr>
              <p:spPr>
                <a:xfrm>
                  <a:off x="-23850" y="334881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8" name="Google Shape;78;p3"/>
                <p:cNvCxnSpPr/>
                <p:nvPr/>
              </p:nvCxnSpPr>
              <p:spPr>
                <a:xfrm>
                  <a:off x="-23850" y="365963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9" name="Google Shape;79;p3"/>
                <p:cNvCxnSpPr/>
                <p:nvPr/>
              </p:nvCxnSpPr>
              <p:spPr>
                <a:xfrm>
                  <a:off x="-23850" y="397046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80" name="Google Shape;80;p3"/>
                <p:cNvCxnSpPr/>
                <p:nvPr/>
              </p:nvCxnSpPr>
              <p:spPr>
                <a:xfrm>
                  <a:off x="-23850" y="428128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81" name="Google Shape;81;p3"/>
                <p:cNvCxnSpPr/>
                <p:nvPr/>
              </p:nvCxnSpPr>
              <p:spPr>
                <a:xfrm>
                  <a:off x="-23850" y="459211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82" name="Google Shape;82;p3"/>
                <p:cNvCxnSpPr/>
                <p:nvPr/>
              </p:nvCxnSpPr>
              <p:spPr>
                <a:xfrm>
                  <a:off x="-23850" y="490293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83" name="Google Shape;83;p3"/>
              <p:cNvCxnSpPr/>
              <p:nvPr/>
            </p:nvCxnSpPr>
            <p:spPr>
              <a:xfrm rot="5400000">
                <a:off x="2307021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4" name="Google Shape;84;p3"/>
              <p:cNvCxnSpPr/>
              <p:nvPr/>
            </p:nvCxnSpPr>
            <p:spPr>
              <a:xfrm rot="5400000">
                <a:off x="1989325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5" name="Google Shape;85;p3"/>
              <p:cNvCxnSpPr/>
              <p:nvPr/>
            </p:nvCxnSpPr>
            <p:spPr>
              <a:xfrm rot="5400000">
                <a:off x="167162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" name="Google Shape;86;p3"/>
              <p:cNvCxnSpPr/>
              <p:nvPr/>
            </p:nvCxnSpPr>
            <p:spPr>
              <a:xfrm rot="5400000">
                <a:off x="1353932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" name="Google Shape;87;p3"/>
              <p:cNvCxnSpPr/>
              <p:nvPr/>
            </p:nvCxnSpPr>
            <p:spPr>
              <a:xfrm rot="5400000">
                <a:off x="103623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" name="Google Shape;88;p3"/>
              <p:cNvCxnSpPr/>
              <p:nvPr/>
            </p:nvCxnSpPr>
            <p:spPr>
              <a:xfrm rot="5400000">
                <a:off x="71853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" name="Google Shape;89;p3"/>
              <p:cNvCxnSpPr/>
              <p:nvPr/>
            </p:nvCxnSpPr>
            <p:spPr>
              <a:xfrm rot="5400000">
                <a:off x="400843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" name="Google Shape;90;p3"/>
              <p:cNvCxnSpPr/>
              <p:nvPr/>
            </p:nvCxnSpPr>
            <p:spPr>
              <a:xfrm rot="5400000">
                <a:off x="8314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" name="Google Shape;91;p3"/>
              <p:cNvCxnSpPr/>
              <p:nvPr/>
            </p:nvCxnSpPr>
            <p:spPr>
              <a:xfrm rot="5400000">
                <a:off x="-234550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2" name="Google Shape;92;p3"/>
              <p:cNvCxnSpPr/>
              <p:nvPr/>
            </p:nvCxnSpPr>
            <p:spPr>
              <a:xfrm rot="5400000">
                <a:off x="-55224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3" name="Google Shape;93;p3"/>
              <p:cNvCxnSpPr/>
              <p:nvPr/>
            </p:nvCxnSpPr>
            <p:spPr>
              <a:xfrm rot="5400000">
                <a:off x="-869943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4" name="Google Shape;94;p3"/>
              <p:cNvCxnSpPr/>
              <p:nvPr/>
            </p:nvCxnSpPr>
            <p:spPr>
              <a:xfrm rot="5400000">
                <a:off x="-118763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5" name="Google Shape;95;p3"/>
              <p:cNvCxnSpPr/>
              <p:nvPr/>
            </p:nvCxnSpPr>
            <p:spPr>
              <a:xfrm rot="5400000">
                <a:off x="-150533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6" name="Google Shape;96;p3"/>
              <p:cNvCxnSpPr/>
              <p:nvPr/>
            </p:nvCxnSpPr>
            <p:spPr>
              <a:xfrm rot="5400000">
                <a:off x="-1823032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7" name="Google Shape;97;p3"/>
              <p:cNvCxnSpPr/>
              <p:nvPr/>
            </p:nvCxnSpPr>
            <p:spPr>
              <a:xfrm rot="5400000">
                <a:off x="-2458425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8" name="Google Shape;98;p3"/>
              <p:cNvCxnSpPr/>
              <p:nvPr/>
            </p:nvCxnSpPr>
            <p:spPr>
              <a:xfrm rot="5400000">
                <a:off x="2624718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9" name="Google Shape;99;p3"/>
              <p:cNvCxnSpPr/>
              <p:nvPr/>
            </p:nvCxnSpPr>
            <p:spPr>
              <a:xfrm rot="5400000">
                <a:off x="2942414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0" name="Google Shape;100;p3"/>
              <p:cNvCxnSpPr/>
              <p:nvPr/>
            </p:nvCxnSpPr>
            <p:spPr>
              <a:xfrm rot="5400000">
                <a:off x="3260111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1" name="Google Shape;101;p3"/>
              <p:cNvCxnSpPr/>
              <p:nvPr/>
            </p:nvCxnSpPr>
            <p:spPr>
              <a:xfrm rot="5400000">
                <a:off x="3577807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2" name="Google Shape;102;p3"/>
              <p:cNvCxnSpPr/>
              <p:nvPr/>
            </p:nvCxnSpPr>
            <p:spPr>
              <a:xfrm rot="5400000">
                <a:off x="3895504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3" name="Google Shape;103;p3"/>
              <p:cNvCxnSpPr/>
              <p:nvPr/>
            </p:nvCxnSpPr>
            <p:spPr>
              <a:xfrm rot="5400000">
                <a:off x="4213200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4" name="Google Shape;104;p3"/>
              <p:cNvCxnSpPr/>
              <p:nvPr/>
            </p:nvCxnSpPr>
            <p:spPr>
              <a:xfrm rot="5400000">
                <a:off x="453089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5" name="Google Shape;105;p3"/>
              <p:cNvCxnSpPr/>
              <p:nvPr/>
            </p:nvCxnSpPr>
            <p:spPr>
              <a:xfrm rot="5400000">
                <a:off x="4848593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6" name="Google Shape;106;p3"/>
              <p:cNvCxnSpPr/>
              <p:nvPr/>
            </p:nvCxnSpPr>
            <p:spPr>
              <a:xfrm rot="5400000">
                <a:off x="516628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7" name="Google Shape;107;p3"/>
              <p:cNvCxnSpPr/>
              <p:nvPr/>
            </p:nvCxnSpPr>
            <p:spPr>
              <a:xfrm rot="5400000">
                <a:off x="548398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8" name="Google Shape;108;p3"/>
              <p:cNvCxnSpPr/>
              <p:nvPr/>
            </p:nvCxnSpPr>
            <p:spPr>
              <a:xfrm rot="5400000">
                <a:off x="5801682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9" name="Google Shape;109;p3"/>
              <p:cNvCxnSpPr/>
              <p:nvPr/>
            </p:nvCxnSpPr>
            <p:spPr>
              <a:xfrm rot="5400000">
                <a:off x="611937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0" name="Google Shape;110;p3"/>
              <p:cNvCxnSpPr/>
              <p:nvPr/>
            </p:nvCxnSpPr>
            <p:spPr>
              <a:xfrm rot="5400000">
                <a:off x="6437075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111" name="Google Shape;111;p3"/>
            <p:cNvCxnSpPr/>
            <p:nvPr/>
          </p:nvCxnSpPr>
          <p:spPr>
            <a:xfrm rot="5400000">
              <a:off x="-2140729" y="2582854"/>
              <a:ext cx="5165700" cy="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2" name="Google Shape;112;p3"/>
            <p:cNvCxnSpPr/>
            <p:nvPr/>
          </p:nvCxnSpPr>
          <p:spPr>
            <a:xfrm rot="5400000">
              <a:off x="-2207354" y="2582854"/>
              <a:ext cx="5165700" cy="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13" name="Google Shape;113;p3"/>
          <p:cNvSpPr txBox="1">
            <a:spLocks noGrp="1"/>
          </p:cNvSpPr>
          <p:nvPr>
            <p:ph type="title"/>
          </p:nvPr>
        </p:nvSpPr>
        <p:spPr>
          <a:xfrm>
            <a:off x="2705550" y="2999200"/>
            <a:ext cx="57234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69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14" name="Google Shape;114;p3"/>
          <p:cNvSpPr txBox="1">
            <a:spLocks noGrp="1"/>
          </p:cNvSpPr>
          <p:nvPr>
            <p:ph type="title" idx="2" hasCustomPrompt="1"/>
          </p:nvPr>
        </p:nvSpPr>
        <p:spPr>
          <a:xfrm>
            <a:off x="6968288" y="1353150"/>
            <a:ext cx="14271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9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15" name="Google Shape;115;p3"/>
          <p:cNvSpPr txBox="1">
            <a:spLocks noGrp="1"/>
          </p:cNvSpPr>
          <p:nvPr>
            <p:ph type="subTitle" idx="1"/>
          </p:nvPr>
        </p:nvSpPr>
        <p:spPr>
          <a:xfrm>
            <a:off x="2705550" y="3841000"/>
            <a:ext cx="5723400" cy="4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16" name="Google Shape;116;p3"/>
          <p:cNvGrpSpPr/>
          <p:nvPr/>
        </p:nvGrpSpPr>
        <p:grpSpPr>
          <a:xfrm flipH="1">
            <a:off x="-59175" y="-58562"/>
            <a:ext cx="9227026" cy="5218893"/>
            <a:chOff x="-83050" y="-78725"/>
            <a:chExt cx="9227026" cy="5218893"/>
          </a:xfrm>
        </p:grpSpPr>
        <p:sp>
          <p:nvSpPr>
            <p:cNvPr id="117" name="Google Shape;117;p3"/>
            <p:cNvSpPr/>
            <p:nvPr/>
          </p:nvSpPr>
          <p:spPr>
            <a:xfrm>
              <a:off x="-83050" y="-78725"/>
              <a:ext cx="2301663" cy="2040211"/>
            </a:xfrm>
            <a:custGeom>
              <a:avLst/>
              <a:gdLst/>
              <a:ahLst/>
              <a:cxnLst/>
              <a:rect l="l" t="t" r="r" b="b"/>
              <a:pathLst>
                <a:path w="42758" h="37901" extrusionOk="0">
                  <a:moveTo>
                    <a:pt x="1332" y="0"/>
                  </a:moveTo>
                  <a:cubicBezTo>
                    <a:pt x="867" y="547"/>
                    <a:pt x="420" y="1114"/>
                    <a:pt x="1" y="1695"/>
                  </a:cubicBezTo>
                  <a:lnTo>
                    <a:pt x="1" y="37101"/>
                  </a:lnTo>
                  <a:cubicBezTo>
                    <a:pt x="1339" y="37686"/>
                    <a:pt x="2914" y="37900"/>
                    <a:pt x="4557" y="37900"/>
                  </a:cubicBezTo>
                  <a:cubicBezTo>
                    <a:pt x="7865" y="37900"/>
                    <a:pt x="11450" y="37033"/>
                    <a:pt x="14000" y="36547"/>
                  </a:cubicBezTo>
                  <a:cubicBezTo>
                    <a:pt x="18692" y="35650"/>
                    <a:pt x="23349" y="34390"/>
                    <a:pt x="27629" y="32237"/>
                  </a:cubicBezTo>
                  <a:cubicBezTo>
                    <a:pt x="33565" y="29252"/>
                    <a:pt x="38790" y="24332"/>
                    <a:pt x="40815" y="18028"/>
                  </a:cubicBezTo>
                  <a:cubicBezTo>
                    <a:pt x="42757" y="11971"/>
                    <a:pt x="41306" y="5157"/>
                    <a:pt x="375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3"/>
            <p:cNvSpPr/>
            <p:nvPr/>
          </p:nvSpPr>
          <p:spPr>
            <a:xfrm>
              <a:off x="7355425" y="2738275"/>
              <a:ext cx="1788551" cy="2401893"/>
            </a:xfrm>
            <a:custGeom>
              <a:avLst/>
              <a:gdLst/>
              <a:ahLst/>
              <a:cxnLst/>
              <a:rect l="l" t="t" r="r" b="b"/>
              <a:pathLst>
                <a:path w="33911" h="45540" extrusionOk="0">
                  <a:moveTo>
                    <a:pt x="23530" y="0"/>
                  </a:moveTo>
                  <a:cubicBezTo>
                    <a:pt x="22904" y="0"/>
                    <a:pt x="22281" y="23"/>
                    <a:pt x="21654" y="63"/>
                  </a:cubicBezTo>
                  <a:cubicBezTo>
                    <a:pt x="12646" y="701"/>
                    <a:pt x="3788" y="6791"/>
                    <a:pt x="1595" y="15553"/>
                  </a:cubicBezTo>
                  <a:cubicBezTo>
                    <a:pt x="1" y="21909"/>
                    <a:pt x="1924" y="28543"/>
                    <a:pt x="2532" y="35069"/>
                  </a:cubicBezTo>
                  <a:cubicBezTo>
                    <a:pt x="2824" y="38212"/>
                    <a:pt x="2820" y="41444"/>
                    <a:pt x="3954" y="44388"/>
                  </a:cubicBezTo>
                  <a:cubicBezTo>
                    <a:pt x="4107" y="44782"/>
                    <a:pt x="4276" y="45168"/>
                    <a:pt x="4467" y="45539"/>
                  </a:cubicBezTo>
                  <a:lnTo>
                    <a:pt x="33910" y="45539"/>
                  </a:lnTo>
                  <a:lnTo>
                    <a:pt x="33910" y="1894"/>
                  </a:lnTo>
                  <a:cubicBezTo>
                    <a:pt x="30565" y="690"/>
                    <a:pt x="27055" y="0"/>
                    <a:pt x="235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oogle Shape;120;p4"/>
          <p:cNvGrpSpPr/>
          <p:nvPr/>
        </p:nvGrpSpPr>
        <p:grpSpPr>
          <a:xfrm>
            <a:off x="-23850" y="4"/>
            <a:ext cx="9191700" cy="5165700"/>
            <a:chOff x="-23850" y="4"/>
            <a:chExt cx="9191700" cy="5165700"/>
          </a:xfrm>
        </p:grpSpPr>
        <p:grpSp>
          <p:nvGrpSpPr>
            <p:cNvPr id="121" name="Google Shape;121;p4"/>
            <p:cNvGrpSpPr/>
            <p:nvPr/>
          </p:nvGrpSpPr>
          <p:grpSpPr>
            <a:xfrm>
              <a:off x="-23850" y="4"/>
              <a:ext cx="9191700" cy="5165700"/>
              <a:chOff x="-23850" y="4"/>
              <a:chExt cx="9191700" cy="5165700"/>
            </a:xfrm>
          </p:grpSpPr>
          <p:grpSp>
            <p:nvGrpSpPr>
              <p:cNvPr id="122" name="Google Shape;122;p4"/>
              <p:cNvGrpSpPr/>
              <p:nvPr/>
            </p:nvGrpSpPr>
            <p:grpSpPr>
              <a:xfrm>
                <a:off x="-23850" y="240563"/>
                <a:ext cx="9191700" cy="4662375"/>
                <a:chOff x="-23850" y="240563"/>
                <a:chExt cx="9191700" cy="4662375"/>
              </a:xfrm>
            </p:grpSpPr>
            <p:cxnSp>
              <p:nvCxnSpPr>
                <p:cNvPr id="123" name="Google Shape;123;p4"/>
                <p:cNvCxnSpPr/>
                <p:nvPr/>
              </p:nvCxnSpPr>
              <p:spPr>
                <a:xfrm>
                  <a:off x="-23850" y="24056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4" name="Google Shape;124;p4"/>
                <p:cNvCxnSpPr/>
                <p:nvPr/>
              </p:nvCxnSpPr>
              <p:spPr>
                <a:xfrm>
                  <a:off x="-23850" y="55138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5" name="Google Shape;125;p4"/>
                <p:cNvCxnSpPr/>
                <p:nvPr/>
              </p:nvCxnSpPr>
              <p:spPr>
                <a:xfrm>
                  <a:off x="-23850" y="86221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6" name="Google Shape;126;p4"/>
                <p:cNvCxnSpPr/>
                <p:nvPr/>
              </p:nvCxnSpPr>
              <p:spPr>
                <a:xfrm>
                  <a:off x="-23850" y="117303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7" name="Google Shape;127;p4"/>
                <p:cNvCxnSpPr/>
                <p:nvPr/>
              </p:nvCxnSpPr>
              <p:spPr>
                <a:xfrm>
                  <a:off x="-23850" y="148386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8" name="Google Shape;128;p4"/>
                <p:cNvCxnSpPr/>
                <p:nvPr/>
              </p:nvCxnSpPr>
              <p:spPr>
                <a:xfrm>
                  <a:off x="-23850" y="179468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9" name="Google Shape;129;p4"/>
                <p:cNvCxnSpPr/>
                <p:nvPr/>
              </p:nvCxnSpPr>
              <p:spPr>
                <a:xfrm>
                  <a:off x="-23850" y="210551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0" name="Google Shape;130;p4"/>
                <p:cNvCxnSpPr/>
                <p:nvPr/>
              </p:nvCxnSpPr>
              <p:spPr>
                <a:xfrm>
                  <a:off x="-23850" y="241633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1" name="Google Shape;131;p4"/>
                <p:cNvCxnSpPr/>
                <p:nvPr/>
              </p:nvCxnSpPr>
              <p:spPr>
                <a:xfrm>
                  <a:off x="-23850" y="272716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2" name="Google Shape;132;p4"/>
                <p:cNvCxnSpPr/>
                <p:nvPr/>
              </p:nvCxnSpPr>
              <p:spPr>
                <a:xfrm>
                  <a:off x="-23850" y="303798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3" name="Google Shape;133;p4"/>
                <p:cNvCxnSpPr/>
                <p:nvPr/>
              </p:nvCxnSpPr>
              <p:spPr>
                <a:xfrm>
                  <a:off x="-23850" y="334881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4" name="Google Shape;134;p4"/>
                <p:cNvCxnSpPr/>
                <p:nvPr/>
              </p:nvCxnSpPr>
              <p:spPr>
                <a:xfrm>
                  <a:off x="-23850" y="365963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5" name="Google Shape;135;p4"/>
                <p:cNvCxnSpPr/>
                <p:nvPr/>
              </p:nvCxnSpPr>
              <p:spPr>
                <a:xfrm>
                  <a:off x="-23850" y="397046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6" name="Google Shape;136;p4"/>
                <p:cNvCxnSpPr/>
                <p:nvPr/>
              </p:nvCxnSpPr>
              <p:spPr>
                <a:xfrm>
                  <a:off x="-23850" y="428128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7" name="Google Shape;137;p4"/>
                <p:cNvCxnSpPr/>
                <p:nvPr/>
              </p:nvCxnSpPr>
              <p:spPr>
                <a:xfrm>
                  <a:off x="-23850" y="459211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8" name="Google Shape;138;p4"/>
                <p:cNvCxnSpPr/>
                <p:nvPr/>
              </p:nvCxnSpPr>
              <p:spPr>
                <a:xfrm>
                  <a:off x="-23850" y="490293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139" name="Google Shape;139;p4"/>
              <p:cNvCxnSpPr/>
              <p:nvPr/>
            </p:nvCxnSpPr>
            <p:spPr>
              <a:xfrm rot="5400000">
                <a:off x="2307021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0" name="Google Shape;140;p4"/>
              <p:cNvCxnSpPr/>
              <p:nvPr/>
            </p:nvCxnSpPr>
            <p:spPr>
              <a:xfrm rot="5400000">
                <a:off x="1989325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1" name="Google Shape;141;p4"/>
              <p:cNvCxnSpPr/>
              <p:nvPr/>
            </p:nvCxnSpPr>
            <p:spPr>
              <a:xfrm rot="5400000">
                <a:off x="167162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2" name="Google Shape;142;p4"/>
              <p:cNvCxnSpPr/>
              <p:nvPr/>
            </p:nvCxnSpPr>
            <p:spPr>
              <a:xfrm rot="5400000">
                <a:off x="1353932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3" name="Google Shape;143;p4"/>
              <p:cNvCxnSpPr/>
              <p:nvPr/>
            </p:nvCxnSpPr>
            <p:spPr>
              <a:xfrm rot="5400000">
                <a:off x="103623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4" name="Google Shape;144;p4"/>
              <p:cNvCxnSpPr/>
              <p:nvPr/>
            </p:nvCxnSpPr>
            <p:spPr>
              <a:xfrm rot="5400000">
                <a:off x="71853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5" name="Google Shape;145;p4"/>
              <p:cNvCxnSpPr/>
              <p:nvPr/>
            </p:nvCxnSpPr>
            <p:spPr>
              <a:xfrm rot="5400000">
                <a:off x="400843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6" name="Google Shape;146;p4"/>
              <p:cNvCxnSpPr/>
              <p:nvPr/>
            </p:nvCxnSpPr>
            <p:spPr>
              <a:xfrm rot="5400000">
                <a:off x="8314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7" name="Google Shape;147;p4"/>
              <p:cNvCxnSpPr/>
              <p:nvPr/>
            </p:nvCxnSpPr>
            <p:spPr>
              <a:xfrm rot="5400000">
                <a:off x="-234550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8" name="Google Shape;148;p4"/>
              <p:cNvCxnSpPr/>
              <p:nvPr/>
            </p:nvCxnSpPr>
            <p:spPr>
              <a:xfrm rot="5400000">
                <a:off x="-55224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9" name="Google Shape;149;p4"/>
              <p:cNvCxnSpPr/>
              <p:nvPr/>
            </p:nvCxnSpPr>
            <p:spPr>
              <a:xfrm rot="5400000">
                <a:off x="-869943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0" name="Google Shape;150;p4"/>
              <p:cNvCxnSpPr/>
              <p:nvPr/>
            </p:nvCxnSpPr>
            <p:spPr>
              <a:xfrm rot="5400000">
                <a:off x="-118763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1" name="Google Shape;151;p4"/>
              <p:cNvCxnSpPr/>
              <p:nvPr/>
            </p:nvCxnSpPr>
            <p:spPr>
              <a:xfrm rot="5400000">
                <a:off x="-150533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2" name="Google Shape;152;p4"/>
              <p:cNvCxnSpPr/>
              <p:nvPr/>
            </p:nvCxnSpPr>
            <p:spPr>
              <a:xfrm rot="5400000">
                <a:off x="-1823032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3" name="Google Shape;153;p4"/>
              <p:cNvCxnSpPr/>
              <p:nvPr/>
            </p:nvCxnSpPr>
            <p:spPr>
              <a:xfrm rot="5400000">
                <a:off x="-2458425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4" name="Google Shape;154;p4"/>
              <p:cNvCxnSpPr/>
              <p:nvPr/>
            </p:nvCxnSpPr>
            <p:spPr>
              <a:xfrm rot="5400000">
                <a:off x="2624718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5" name="Google Shape;155;p4"/>
              <p:cNvCxnSpPr/>
              <p:nvPr/>
            </p:nvCxnSpPr>
            <p:spPr>
              <a:xfrm rot="5400000">
                <a:off x="2942414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6" name="Google Shape;156;p4"/>
              <p:cNvCxnSpPr/>
              <p:nvPr/>
            </p:nvCxnSpPr>
            <p:spPr>
              <a:xfrm rot="5400000">
                <a:off x="3260111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7" name="Google Shape;157;p4"/>
              <p:cNvCxnSpPr/>
              <p:nvPr/>
            </p:nvCxnSpPr>
            <p:spPr>
              <a:xfrm rot="5400000">
                <a:off x="3577807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8" name="Google Shape;158;p4"/>
              <p:cNvCxnSpPr/>
              <p:nvPr/>
            </p:nvCxnSpPr>
            <p:spPr>
              <a:xfrm rot="5400000">
                <a:off x="3895504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9" name="Google Shape;159;p4"/>
              <p:cNvCxnSpPr/>
              <p:nvPr/>
            </p:nvCxnSpPr>
            <p:spPr>
              <a:xfrm rot="5400000">
                <a:off x="4213200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0" name="Google Shape;160;p4"/>
              <p:cNvCxnSpPr/>
              <p:nvPr/>
            </p:nvCxnSpPr>
            <p:spPr>
              <a:xfrm rot="5400000">
                <a:off x="453089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1" name="Google Shape;161;p4"/>
              <p:cNvCxnSpPr/>
              <p:nvPr/>
            </p:nvCxnSpPr>
            <p:spPr>
              <a:xfrm rot="5400000">
                <a:off x="4848593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2" name="Google Shape;162;p4"/>
              <p:cNvCxnSpPr/>
              <p:nvPr/>
            </p:nvCxnSpPr>
            <p:spPr>
              <a:xfrm rot="5400000">
                <a:off x="516628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3" name="Google Shape;163;p4"/>
              <p:cNvCxnSpPr/>
              <p:nvPr/>
            </p:nvCxnSpPr>
            <p:spPr>
              <a:xfrm rot="5400000">
                <a:off x="548398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4" name="Google Shape;164;p4"/>
              <p:cNvCxnSpPr/>
              <p:nvPr/>
            </p:nvCxnSpPr>
            <p:spPr>
              <a:xfrm rot="5400000">
                <a:off x="5801682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5" name="Google Shape;165;p4"/>
              <p:cNvCxnSpPr/>
              <p:nvPr/>
            </p:nvCxnSpPr>
            <p:spPr>
              <a:xfrm rot="5400000">
                <a:off x="611937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6" name="Google Shape;166;p4"/>
              <p:cNvCxnSpPr/>
              <p:nvPr/>
            </p:nvCxnSpPr>
            <p:spPr>
              <a:xfrm rot="5400000">
                <a:off x="6437075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167" name="Google Shape;167;p4"/>
            <p:cNvCxnSpPr/>
            <p:nvPr/>
          </p:nvCxnSpPr>
          <p:spPr>
            <a:xfrm rot="5400000">
              <a:off x="-2140729" y="2582854"/>
              <a:ext cx="5165700" cy="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8" name="Google Shape;168;p4"/>
            <p:cNvCxnSpPr/>
            <p:nvPr/>
          </p:nvCxnSpPr>
          <p:spPr>
            <a:xfrm rot="5400000">
              <a:off x="-2207354" y="2582854"/>
              <a:ext cx="5165700" cy="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69" name="Google Shape;169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4"/>
          <p:cNvSpPr/>
          <p:nvPr/>
        </p:nvSpPr>
        <p:spPr>
          <a:xfrm rot="5400000" flipH="1">
            <a:off x="28779" y="-95200"/>
            <a:ext cx="1126700" cy="1184275"/>
          </a:xfrm>
          <a:custGeom>
            <a:avLst/>
            <a:gdLst/>
            <a:ahLst/>
            <a:cxnLst/>
            <a:rect l="l" t="t" r="r" b="b"/>
            <a:pathLst>
              <a:path w="45068" h="47371" extrusionOk="0">
                <a:moveTo>
                  <a:pt x="32801" y="1"/>
                </a:moveTo>
                <a:cubicBezTo>
                  <a:pt x="29751" y="1"/>
                  <a:pt x="26654" y="578"/>
                  <a:pt x="24231" y="1346"/>
                </a:cubicBezTo>
                <a:cubicBezTo>
                  <a:pt x="20612" y="2494"/>
                  <a:pt x="17038" y="4666"/>
                  <a:pt x="15448" y="8187"/>
                </a:cubicBezTo>
                <a:cubicBezTo>
                  <a:pt x="13607" y="12275"/>
                  <a:pt x="14829" y="17132"/>
                  <a:pt x="13775" y="21501"/>
                </a:cubicBezTo>
                <a:cubicBezTo>
                  <a:pt x="11682" y="30153"/>
                  <a:pt x="1276" y="35028"/>
                  <a:pt x="151" y="43867"/>
                </a:cubicBezTo>
                <a:cubicBezTo>
                  <a:pt x="0" y="45037"/>
                  <a:pt x="34" y="46249"/>
                  <a:pt x="383" y="47370"/>
                </a:cubicBezTo>
                <a:lnTo>
                  <a:pt x="42934" y="47370"/>
                </a:lnTo>
                <a:cubicBezTo>
                  <a:pt x="43676" y="46875"/>
                  <a:pt x="44389" y="46346"/>
                  <a:pt x="45068" y="45776"/>
                </a:cubicBezTo>
                <a:lnTo>
                  <a:pt x="45068" y="6541"/>
                </a:lnTo>
                <a:cubicBezTo>
                  <a:pt x="44265" y="5419"/>
                  <a:pt x="43418" y="4358"/>
                  <a:pt x="42532" y="3383"/>
                </a:cubicBezTo>
                <a:cubicBezTo>
                  <a:pt x="40260" y="885"/>
                  <a:pt x="36566" y="1"/>
                  <a:pt x="3280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4"/>
          <p:cNvSpPr/>
          <p:nvPr/>
        </p:nvSpPr>
        <p:spPr>
          <a:xfrm rot="-5400000" flipH="1">
            <a:off x="8161495" y="4146175"/>
            <a:ext cx="820380" cy="1174336"/>
          </a:xfrm>
          <a:custGeom>
            <a:avLst/>
            <a:gdLst/>
            <a:ahLst/>
            <a:cxnLst/>
            <a:rect l="l" t="t" r="r" b="b"/>
            <a:pathLst>
              <a:path w="27599" h="39510" extrusionOk="0">
                <a:moveTo>
                  <a:pt x="22719" y="0"/>
                </a:moveTo>
                <a:cubicBezTo>
                  <a:pt x="21186" y="0"/>
                  <a:pt x="19652" y="162"/>
                  <a:pt x="18144" y="522"/>
                </a:cubicBezTo>
                <a:cubicBezTo>
                  <a:pt x="11352" y="2135"/>
                  <a:pt x="5971" y="7568"/>
                  <a:pt x="2779" y="13775"/>
                </a:cubicBezTo>
                <a:cubicBezTo>
                  <a:pt x="1426" y="16411"/>
                  <a:pt x="390" y="19262"/>
                  <a:pt x="210" y="22221"/>
                </a:cubicBezTo>
                <a:cubicBezTo>
                  <a:pt x="1" y="25675"/>
                  <a:pt x="960" y="29095"/>
                  <a:pt x="2209" y="32320"/>
                </a:cubicBezTo>
                <a:cubicBezTo>
                  <a:pt x="3188" y="34840"/>
                  <a:pt x="4373" y="37327"/>
                  <a:pt x="5952" y="39510"/>
                </a:cubicBezTo>
                <a:lnTo>
                  <a:pt x="27598" y="39510"/>
                </a:lnTo>
                <a:lnTo>
                  <a:pt x="27598" y="503"/>
                </a:lnTo>
                <a:cubicBezTo>
                  <a:pt x="25982" y="181"/>
                  <a:pt x="24347" y="0"/>
                  <a:pt x="2271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4"/>
          <p:cNvSpPr txBox="1">
            <a:spLocks noGrp="1"/>
          </p:cNvSpPr>
          <p:nvPr>
            <p:ph type="body" idx="1"/>
          </p:nvPr>
        </p:nvSpPr>
        <p:spPr>
          <a:xfrm>
            <a:off x="720000" y="1017725"/>
            <a:ext cx="7704000" cy="355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" name="Google Shape;174;p5"/>
          <p:cNvGrpSpPr/>
          <p:nvPr/>
        </p:nvGrpSpPr>
        <p:grpSpPr>
          <a:xfrm>
            <a:off x="-23850" y="4"/>
            <a:ext cx="9191700" cy="5165700"/>
            <a:chOff x="-23850" y="4"/>
            <a:chExt cx="9191700" cy="5165700"/>
          </a:xfrm>
        </p:grpSpPr>
        <p:grpSp>
          <p:nvGrpSpPr>
            <p:cNvPr id="175" name="Google Shape;175;p5"/>
            <p:cNvGrpSpPr/>
            <p:nvPr/>
          </p:nvGrpSpPr>
          <p:grpSpPr>
            <a:xfrm>
              <a:off x="-23850" y="4"/>
              <a:ext cx="9191700" cy="5165700"/>
              <a:chOff x="-23850" y="4"/>
              <a:chExt cx="9191700" cy="5165700"/>
            </a:xfrm>
          </p:grpSpPr>
          <p:grpSp>
            <p:nvGrpSpPr>
              <p:cNvPr id="176" name="Google Shape;176;p5"/>
              <p:cNvGrpSpPr/>
              <p:nvPr/>
            </p:nvGrpSpPr>
            <p:grpSpPr>
              <a:xfrm>
                <a:off x="-23850" y="240563"/>
                <a:ext cx="9191700" cy="4662375"/>
                <a:chOff x="-23850" y="240563"/>
                <a:chExt cx="9191700" cy="4662375"/>
              </a:xfrm>
            </p:grpSpPr>
            <p:cxnSp>
              <p:nvCxnSpPr>
                <p:cNvPr id="177" name="Google Shape;177;p5"/>
                <p:cNvCxnSpPr/>
                <p:nvPr/>
              </p:nvCxnSpPr>
              <p:spPr>
                <a:xfrm>
                  <a:off x="-23850" y="24056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78" name="Google Shape;178;p5"/>
                <p:cNvCxnSpPr/>
                <p:nvPr/>
              </p:nvCxnSpPr>
              <p:spPr>
                <a:xfrm>
                  <a:off x="-23850" y="55138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79" name="Google Shape;179;p5"/>
                <p:cNvCxnSpPr/>
                <p:nvPr/>
              </p:nvCxnSpPr>
              <p:spPr>
                <a:xfrm>
                  <a:off x="-23850" y="86221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0" name="Google Shape;180;p5"/>
                <p:cNvCxnSpPr/>
                <p:nvPr/>
              </p:nvCxnSpPr>
              <p:spPr>
                <a:xfrm>
                  <a:off x="-23850" y="117303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1" name="Google Shape;181;p5"/>
                <p:cNvCxnSpPr/>
                <p:nvPr/>
              </p:nvCxnSpPr>
              <p:spPr>
                <a:xfrm>
                  <a:off x="-23850" y="148386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2" name="Google Shape;182;p5"/>
                <p:cNvCxnSpPr/>
                <p:nvPr/>
              </p:nvCxnSpPr>
              <p:spPr>
                <a:xfrm>
                  <a:off x="-23850" y="179468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3" name="Google Shape;183;p5"/>
                <p:cNvCxnSpPr/>
                <p:nvPr/>
              </p:nvCxnSpPr>
              <p:spPr>
                <a:xfrm>
                  <a:off x="-23850" y="210551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4" name="Google Shape;184;p5"/>
                <p:cNvCxnSpPr/>
                <p:nvPr/>
              </p:nvCxnSpPr>
              <p:spPr>
                <a:xfrm>
                  <a:off x="-23850" y="241633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5" name="Google Shape;185;p5"/>
                <p:cNvCxnSpPr/>
                <p:nvPr/>
              </p:nvCxnSpPr>
              <p:spPr>
                <a:xfrm>
                  <a:off x="-23850" y="272716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6" name="Google Shape;186;p5"/>
                <p:cNvCxnSpPr/>
                <p:nvPr/>
              </p:nvCxnSpPr>
              <p:spPr>
                <a:xfrm>
                  <a:off x="-23850" y="303798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7" name="Google Shape;187;p5"/>
                <p:cNvCxnSpPr/>
                <p:nvPr/>
              </p:nvCxnSpPr>
              <p:spPr>
                <a:xfrm>
                  <a:off x="-23850" y="334881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8" name="Google Shape;188;p5"/>
                <p:cNvCxnSpPr/>
                <p:nvPr/>
              </p:nvCxnSpPr>
              <p:spPr>
                <a:xfrm>
                  <a:off x="-23850" y="365963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9" name="Google Shape;189;p5"/>
                <p:cNvCxnSpPr/>
                <p:nvPr/>
              </p:nvCxnSpPr>
              <p:spPr>
                <a:xfrm>
                  <a:off x="-23850" y="397046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0" name="Google Shape;190;p5"/>
                <p:cNvCxnSpPr/>
                <p:nvPr/>
              </p:nvCxnSpPr>
              <p:spPr>
                <a:xfrm>
                  <a:off x="-23850" y="428128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1" name="Google Shape;191;p5"/>
                <p:cNvCxnSpPr/>
                <p:nvPr/>
              </p:nvCxnSpPr>
              <p:spPr>
                <a:xfrm>
                  <a:off x="-23850" y="459211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2" name="Google Shape;192;p5"/>
                <p:cNvCxnSpPr/>
                <p:nvPr/>
              </p:nvCxnSpPr>
              <p:spPr>
                <a:xfrm>
                  <a:off x="-23850" y="490293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193" name="Google Shape;193;p5"/>
              <p:cNvCxnSpPr/>
              <p:nvPr/>
            </p:nvCxnSpPr>
            <p:spPr>
              <a:xfrm rot="5400000">
                <a:off x="2307021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4" name="Google Shape;194;p5"/>
              <p:cNvCxnSpPr/>
              <p:nvPr/>
            </p:nvCxnSpPr>
            <p:spPr>
              <a:xfrm rot="5400000">
                <a:off x="1989325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5" name="Google Shape;195;p5"/>
              <p:cNvCxnSpPr/>
              <p:nvPr/>
            </p:nvCxnSpPr>
            <p:spPr>
              <a:xfrm rot="5400000">
                <a:off x="167162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6" name="Google Shape;196;p5"/>
              <p:cNvCxnSpPr/>
              <p:nvPr/>
            </p:nvCxnSpPr>
            <p:spPr>
              <a:xfrm rot="5400000">
                <a:off x="1353932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7" name="Google Shape;197;p5"/>
              <p:cNvCxnSpPr/>
              <p:nvPr/>
            </p:nvCxnSpPr>
            <p:spPr>
              <a:xfrm rot="5400000">
                <a:off x="103623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8" name="Google Shape;198;p5"/>
              <p:cNvCxnSpPr/>
              <p:nvPr/>
            </p:nvCxnSpPr>
            <p:spPr>
              <a:xfrm rot="5400000">
                <a:off x="71853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9" name="Google Shape;199;p5"/>
              <p:cNvCxnSpPr/>
              <p:nvPr/>
            </p:nvCxnSpPr>
            <p:spPr>
              <a:xfrm rot="5400000">
                <a:off x="400843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0" name="Google Shape;200;p5"/>
              <p:cNvCxnSpPr/>
              <p:nvPr/>
            </p:nvCxnSpPr>
            <p:spPr>
              <a:xfrm rot="5400000">
                <a:off x="8314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1" name="Google Shape;201;p5"/>
              <p:cNvCxnSpPr/>
              <p:nvPr/>
            </p:nvCxnSpPr>
            <p:spPr>
              <a:xfrm rot="5400000">
                <a:off x="-234550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2" name="Google Shape;202;p5"/>
              <p:cNvCxnSpPr/>
              <p:nvPr/>
            </p:nvCxnSpPr>
            <p:spPr>
              <a:xfrm rot="5400000">
                <a:off x="-55224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3" name="Google Shape;203;p5"/>
              <p:cNvCxnSpPr/>
              <p:nvPr/>
            </p:nvCxnSpPr>
            <p:spPr>
              <a:xfrm rot="5400000">
                <a:off x="-869943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4" name="Google Shape;204;p5"/>
              <p:cNvCxnSpPr/>
              <p:nvPr/>
            </p:nvCxnSpPr>
            <p:spPr>
              <a:xfrm rot="5400000">
                <a:off x="-118763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5" name="Google Shape;205;p5"/>
              <p:cNvCxnSpPr/>
              <p:nvPr/>
            </p:nvCxnSpPr>
            <p:spPr>
              <a:xfrm rot="5400000">
                <a:off x="-150533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6" name="Google Shape;206;p5"/>
              <p:cNvCxnSpPr/>
              <p:nvPr/>
            </p:nvCxnSpPr>
            <p:spPr>
              <a:xfrm rot="5400000">
                <a:off x="-1823032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7" name="Google Shape;207;p5"/>
              <p:cNvCxnSpPr/>
              <p:nvPr/>
            </p:nvCxnSpPr>
            <p:spPr>
              <a:xfrm rot="5400000">
                <a:off x="-2458425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8" name="Google Shape;208;p5"/>
              <p:cNvCxnSpPr/>
              <p:nvPr/>
            </p:nvCxnSpPr>
            <p:spPr>
              <a:xfrm rot="5400000">
                <a:off x="2624718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9" name="Google Shape;209;p5"/>
              <p:cNvCxnSpPr/>
              <p:nvPr/>
            </p:nvCxnSpPr>
            <p:spPr>
              <a:xfrm rot="5400000">
                <a:off x="2942414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0" name="Google Shape;210;p5"/>
              <p:cNvCxnSpPr/>
              <p:nvPr/>
            </p:nvCxnSpPr>
            <p:spPr>
              <a:xfrm rot="5400000">
                <a:off x="3260111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1" name="Google Shape;211;p5"/>
              <p:cNvCxnSpPr/>
              <p:nvPr/>
            </p:nvCxnSpPr>
            <p:spPr>
              <a:xfrm rot="5400000">
                <a:off x="3577807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2" name="Google Shape;212;p5"/>
              <p:cNvCxnSpPr/>
              <p:nvPr/>
            </p:nvCxnSpPr>
            <p:spPr>
              <a:xfrm rot="5400000">
                <a:off x="3895504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3" name="Google Shape;213;p5"/>
              <p:cNvCxnSpPr/>
              <p:nvPr/>
            </p:nvCxnSpPr>
            <p:spPr>
              <a:xfrm rot="5400000">
                <a:off x="4213200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4" name="Google Shape;214;p5"/>
              <p:cNvCxnSpPr/>
              <p:nvPr/>
            </p:nvCxnSpPr>
            <p:spPr>
              <a:xfrm rot="5400000">
                <a:off x="453089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5" name="Google Shape;215;p5"/>
              <p:cNvCxnSpPr/>
              <p:nvPr/>
            </p:nvCxnSpPr>
            <p:spPr>
              <a:xfrm rot="5400000">
                <a:off x="4848593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6" name="Google Shape;216;p5"/>
              <p:cNvCxnSpPr/>
              <p:nvPr/>
            </p:nvCxnSpPr>
            <p:spPr>
              <a:xfrm rot="5400000">
                <a:off x="516628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7" name="Google Shape;217;p5"/>
              <p:cNvCxnSpPr/>
              <p:nvPr/>
            </p:nvCxnSpPr>
            <p:spPr>
              <a:xfrm rot="5400000">
                <a:off x="548398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8" name="Google Shape;218;p5"/>
              <p:cNvCxnSpPr/>
              <p:nvPr/>
            </p:nvCxnSpPr>
            <p:spPr>
              <a:xfrm rot="5400000">
                <a:off x="5801682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9" name="Google Shape;219;p5"/>
              <p:cNvCxnSpPr/>
              <p:nvPr/>
            </p:nvCxnSpPr>
            <p:spPr>
              <a:xfrm rot="5400000">
                <a:off x="611937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0" name="Google Shape;220;p5"/>
              <p:cNvCxnSpPr/>
              <p:nvPr/>
            </p:nvCxnSpPr>
            <p:spPr>
              <a:xfrm rot="5400000">
                <a:off x="6437075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221" name="Google Shape;221;p5"/>
            <p:cNvCxnSpPr/>
            <p:nvPr/>
          </p:nvCxnSpPr>
          <p:spPr>
            <a:xfrm rot="5400000">
              <a:off x="-2140729" y="2582854"/>
              <a:ext cx="5165700" cy="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2" name="Google Shape;222;p5"/>
            <p:cNvCxnSpPr/>
            <p:nvPr/>
          </p:nvCxnSpPr>
          <p:spPr>
            <a:xfrm rot="5400000">
              <a:off x="-2207354" y="2582854"/>
              <a:ext cx="5165700" cy="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23" name="Google Shape;223;p5"/>
          <p:cNvSpPr txBox="1">
            <a:spLocks noGrp="1"/>
          </p:cNvSpPr>
          <p:nvPr>
            <p:ph type="subTitle" idx="1"/>
          </p:nvPr>
        </p:nvSpPr>
        <p:spPr>
          <a:xfrm>
            <a:off x="1491475" y="2688600"/>
            <a:ext cx="2506200" cy="24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solidFill>
                  <a:schemeClr val="lt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224" name="Google Shape;224;p5"/>
          <p:cNvSpPr txBox="1">
            <a:spLocks noGrp="1"/>
          </p:cNvSpPr>
          <p:nvPr>
            <p:ph type="subTitle" idx="2"/>
          </p:nvPr>
        </p:nvSpPr>
        <p:spPr>
          <a:xfrm>
            <a:off x="5146350" y="2688600"/>
            <a:ext cx="2506200" cy="24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solidFill>
                  <a:schemeClr val="lt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225" name="Google Shape;225;p5"/>
          <p:cNvSpPr txBox="1">
            <a:spLocks noGrp="1"/>
          </p:cNvSpPr>
          <p:nvPr>
            <p:ph type="subTitle" idx="3"/>
          </p:nvPr>
        </p:nvSpPr>
        <p:spPr>
          <a:xfrm>
            <a:off x="1491550" y="3103250"/>
            <a:ext cx="2506200" cy="106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6" name="Google Shape;226;p5"/>
          <p:cNvSpPr txBox="1">
            <a:spLocks noGrp="1"/>
          </p:cNvSpPr>
          <p:nvPr>
            <p:ph type="subTitle" idx="4"/>
          </p:nvPr>
        </p:nvSpPr>
        <p:spPr>
          <a:xfrm>
            <a:off x="5146325" y="3103250"/>
            <a:ext cx="2506200" cy="106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7" name="Google Shape;227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8" name="Google Shape;228;p5"/>
          <p:cNvSpPr/>
          <p:nvPr/>
        </p:nvSpPr>
        <p:spPr>
          <a:xfrm rot="5400000" flipH="1">
            <a:off x="28779" y="-95200"/>
            <a:ext cx="1126700" cy="1184275"/>
          </a:xfrm>
          <a:custGeom>
            <a:avLst/>
            <a:gdLst/>
            <a:ahLst/>
            <a:cxnLst/>
            <a:rect l="l" t="t" r="r" b="b"/>
            <a:pathLst>
              <a:path w="45068" h="47371" extrusionOk="0">
                <a:moveTo>
                  <a:pt x="32801" y="1"/>
                </a:moveTo>
                <a:cubicBezTo>
                  <a:pt x="29751" y="1"/>
                  <a:pt x="26654" y="578"/>
                  <a:pt x="24231" y="1346"/>
                </a:cubicBezTo>
                <a:cubicBezTo>
                  <a:pt x="20612" y="2494"/>
                  <a:pt x="17038" y="4666"/>
                  <a:pt x="15448" y="8187"/>
                </a:cubicBezTo>
                <a:cubicBezTo>
                  <a:pt x="13607" y="12275"/>
                  <a:pt x="14829" y="17132"/>
                  <a:pt x="13775" y="21501"/>
                </a:cubicBezTo>
                <a:cubicBezTo>
                  <a:pt x="11682" y="30153"/>
                  <a:pt x="1276" y="35028"/>
                  <a:pt x="151" y="43867"/>
                </a:cubicBezTo>
                <a:cubicBezTo>
                  <a:pt x="0" y="45037"/>
                  <a:pt x="34" y="46249"/>
                  <a:pt x="383" y="47370"/>
                </a:cubicBezTo>
                <a:lnTo>
                  <a:pt x="42934" y="47370"/>
                </a:lnTo>
                <a:cubicBezTo>
                  <a:pt x="43676" y="46875"/>
                  <a:pt x="44389" y="46346"/>
                  <a:pt x="45068" y="45776"/>
                </a:cubicBezTo>
                <a:lnTo>
                  <a:pt x="45068" y="6541"/>
                </a:lnTo>
                <a:cubicBezTo>
                  <a:pt x="44265" y="5419"/>
                  <a:pt x="43418" y="4358"/>
                  <a:pt x="42532" y="3383"/>
                </a:cubicBezTo>
                <a:cubicBezTo>
                  <a:pt x="40260" y="885"/>
                  <a:pt x="36566" y="1"/>
                  <a:pt x="3280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5"/>
          <p:cNvSpPr/>
          <p:nvPr/>
        </p:nvSpPr>
        <p:spPr>
          <a:xfrm rot="-5400000" flipH="1">
            <a:off x="8161495" y="4146175"/>
            <a:ext cx="820380" cy="1174336"/>
          </a:xfrm>
          <a:custGeom>
            <a:avLst/>
            <a:gdLst/>
            <a:ahLst/>
            <a:cxnLst/>
            <a:rect l="l" t="t" r="r" b="b"/>
            <a:pathLst>
              <a:path w="27599" h="39510" extrusionOk="0">
                <a:moveTo>
                  <a:pt x="22719" y="0"/>
                </a:moveTo>
                <a:cubicBezTo>
                  <a:pt x="21186" y="0"/>
                  <a:pt x="19652" y="162"/>
                  <a:pt x="18144" y="522"/>
                </a:cubicBezTo>
                <a:cubicBezTo>
                  <a:pt x="11352" y="2135"/>
                  <a:pt x="5971" y="7568"/>
                  <a:pt x="2779" y="13775"/>
                </a:cubicBezTo>
                <a:cubicBezTo>
                  <a:pt x="1426" y="16411"/>
                  <a:pt x="390" y="19262"/>
                  <a:pt x="210" y="22221"/>
                </a:cubicBezTo>
                <a:cubicBezTo>
                  <a:pt x="1" y="25675"/>
                  <a:pt x="960" y="29095"/>
                  <a:pt x="2209" y="32320"/>
                </a:cubicBezTo>
                <a:cubicBezTo>
                  <a:pt x="3188" y="34840"/>
                  <a:pt x="4373" y="37327"/>
                  <a:pt x="5952" y="39510"/>
                </a:cubicBezTo>
                <a:lnTo>
                  <a:pt x="27598" y="39510"/>
                </a:lnTo>
                <a:lnTo>
                  <a:pt x="27598" y="503"/>
                </a:lnTo>
                <a:cubicBezTo>
                  <a:pt x="25982" y="181"/>
                  <a:pt x="24347" y="0"/>
                  <a:pt x="2271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2" name="Google Shape;392;p9"/>
          <p:cNvGrpSpPr/>
          <p:nvPr/>
        </p:nvGrpSpPr>
        <p:grpSpPr>
          <a:xfrm>
            <a:off x="-23850" y="4"/>
            <a:ext cx="9191700" cy="5165700"/>
            <a:chOff x="-23850" y="4"/>
            <a:chExt cx="9191700" cy="5165700"/>
          </a:xfrm>
        </p:grpSpPr>
        <p:grpSp>
          <p:nvGrpSpPr>
            <p:cNvPr id="393" name="Google Shape;393;p9"/>
            <p:cNvGrpSpPr/>
            <p:nvPr/>
          </p:nvGrpSpPr>
          <p:grpSpPr>
            <a:xfrm>
              <a:off x="-23850" y="4"/>
              <a:ext cx="9191700" cy="5165700"/>
              <a:chOff x="-23850" y="4"/>
              <a:chExt cx="9191700" cy="5165700"/>
            </a:xfrm>
          </p:grpSpPr>
          <p:grpSp>
            <p:nvGrpSpPr>
              <p:cNvPr id="394" name="Google Shape;394;p9"/>
              <p:cNvGrpSpPr/>
              <p:nvPr/>
            </p:nvGrpSpPr>
            <p:grpSpPr>
              <a:xfrm>
                <a:off x="-23850" y="240563"/>
                <a:ext cx="9191700" cy="4662375"/>
                <a:chOff x="-23850" y="240563"/>
                <a:chExt cx="9191700" cy="4662375"/>
              </a:xfrm>
            </p:grpSpPr>
            <p:cxnSp>
              <p:nvCxnSpPr>
                <p:cNvPr id="395" name="Google Shape;395;p9"/>
                <p:cNvCxnSpPr/>
                <p:nvPr/>
              </p:nvCxnSpPr>
              <p:spPr>
                <a:xfrm>
                  <a:off x="-23850" y="24056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96" name="Google Shape;396;p9"/>
                <p:cNvCxnSpPr/>
                <p:nvPr/>
              </p:nvCxnSpPr>
              <p:spPr>
                <a:xfrm>
                  <a:off x="-23850" y="55138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97" name="Google Shape;397;p9"/>
                <p:cNvCxnSpPr/>
                <p:nvPr/>
              </p:nvCxnSpPr>
              <p:spPr>
                <a:xfrm>
                  <a:off x="-23850" y="86221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98" name="Google Shape;398;p9"/>
                <p:cNvCxnSpPr/>
                <p:nvPr/>
              </p:nvCxnSpPr>
              <p:spPr>
                <a:xfrm>
                  <a:off x="-23850" y="117303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99" name="Google Shape;399;p9"/>
                <p:cNvCxnSpPr/>
                <p:nvPr/>
              </p:nvCxnSpPr>
              <p:spPr>
                <a:xfrm>
                  <a:off x="-23850" y="148386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00" name="Google Shape;400;p9"/>
                <p:cNvCxnSpPr/>
                <p:nvPr/>
              </p:nvCxnSpPr>
              <p:spPr>
                <a:xfrm>
                  <a:off x="-23850" y="179468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01" name="Google Shape;401;p9"/>
                <p:cNvCxnSpPr/>
                <p:nvPr/>
              </p:nvCxnSpPr>
              <p:spPr>
                <a:xfrm>
                  <a:off x="-23850" y="210551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02" name="Google Shape;402;p9"/>
                <p:cNvCxnSpPr/>
                <p:nvPr/>
              </p:nvCxnSpPr>
              <p:spPr>
                <a:xfrm>
                  <a:off x="-23850" y="241633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03" name="Google Shape;403;p9"/>
                <p:cNvCxnSpPr/>
                <p:nvPr/>
              </p:nvCxnSpPr>
              <p:spPr>
                <a:xfrm>
                  <a:off x="-23850" y="272716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04" name="Google Shape;404;p9"/>
                <p:cNvCxnSpPr/>
                <p:nvPr/>
              </p:nvCxnSpPr>
              <p:spPr>
                <a:xfrm>
                  <a:off x="-23850" y="303798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05" name="Google Shape;405;p9"/>
                <p:cNvCxnSpPr/>
                <p:nvPr/>
              </p:nvCxnSpPr>
              <p:spPr>
                <a:xfrm>
                  <a:off x="-23850" y="334881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06" name="Google Shape;406;p9"/>
                <p:cNvCxnSpPr/>
                <p:nvPr/>
              </p:nvCxnSpPr>
              <p:spPr>
                <a:xfrm>
                  <a:off x="-23850" y="365963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07" name="Google Shape;407;p9"/>
                <p:cNvCxnSpPr/>
                <p:nvPr/>
              </p:nvCxnSpPr>
              <p:spPr>
                <a:xfrm>
                  <a:off x="-23850" y="397046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08" name="Google Shape;408;p9"/>
                <p:cNvCxnSpPr/>
                <p:nvPr/>
              </p:nvCxnSpPr>
              <p:spPr>
                <a:xfrm>
                  <a:off x="-23850" y="428128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09" name="Google Shape;409;p9"/>
                <p:cNvCxnSpPr/>
                <p:nvPr/>
              </p:nvCxnSpPr>
              <p:spPr>
                <a:xfrm>
                  <a:off x="-23850" y="459211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10" name="Google Shape;410;p9"/>
                <p:cNvCxnSpPr/>
                <p:nvPr/>
              </p:nvCxnSpPr>
              <p:spPr>
                <a:xfrm>
                  <a:off x="-23850" y="490293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411" name="Google Shape;411;p9"/>
              <p:cNvCxnSpPr/>
              <p:nvPr/>
            </p:nvCxnSpPr>
            <p:spPr>
              <a:xfrm rot="5400000">
                <a:off x="2307021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12" name="Google Shape;412;p9"/>
              <p:cNvCxnSpPr/>
              <p:nvPr/>
            </p:nvCxnSpPr>
            <p:spPr>
              <a:xfrm rot="5400000">
                <a:off x="1989325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13" name="Google Shape;413;p9"/>
              <p:cNvCxnSpPr/>
              <p:nvPr/>
            </p:nvCxnSpPr>
            <p:spPr>
              <a:xfrm rot="5400000">
                <a:off x="167162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14" name="Google Shape;414;p9"/>
              <p:cNvCxnSpPr/>
              <p:nvPr/>
            </p:nvCxnSpPr>
            <p:spPr>
              <a:xfrm rot="5400000">
                <a:off x="1353932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15" name="Google Shape;415;p9"/>
              <p:cNvCxnSpPr/>
              <p:nvPr/>
            </p:nvCxnSpPr>
            <p:spPr>
              <a:xfrm rot="5400000">
                <a:off x="103623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16" name="Google Shape;416;p9"/>
              <p:cNvCxnSpPr/>
              <p:nvPr/>
            </p:nvCxnSpPr>
            <p:spPr>
              <a:xfrm rot="5400000">
                <a:off x="71853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17" name="Google Shape;417;p9"/>
              <p:cNvCxnSpPr/>
              <p:nvPr/>
            </p:nvCxnSpPr>
            <p:spPr>
              <a:xfrm rot="5400000">
                <a:off x="400843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18" name="Google Shape;418;p9"/>
              <p:cNvCxnSpPr/>
              <p:nvPr/>
            </p:nvCxnSpPr>
            <p:spPr>
              <a:xfrm rot="5400000">
                <a:off x="8314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19" name="Google Shape;419;p9"/>
              <p:cNvCxnSpPr/>
              <p:nvPr/>
            </p:nvCxnSpPr>
            <p:spPr>
              <a:xfrm rot="5400000">
                <a:off x="-234550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20" name="Google Shape;420;p9"/>
              <p:cNvCxnSpPr/>
              <p:nvPr/>
            </p:nvCxnSpPr>
            <p:spPr>
              <a:xfrm rot="5400000">
                <a:off x="-55224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21" name="Google Shape;421;p9"/>
              <p:cNvCxnSpPr/>
              <p:nvPr/>
            </p:nvCxnSpPr>
            <p:spPr>
              <a:xfrm rot="5400000">
                <a:off x="-869943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22" name="Google Shape;422;p9"/>
              <p:cNvCxnSpPr/>
              <p:nvPr/>
            </p:nvCxnSpPr>
            <p:spPr>
              <a:xfrm rot="5400000">
                <a:off x="-118763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23" name="Google Shape;423;p9"/>
              <p:cNvCxnSpPr/>
              <p:nvPr/>
            </p:nvCxnSpPr>
            <p:spPr>
              <a:xfrm rot="5400000">
                <a:off x="-150533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24" name="Google Shape;424;p9"/>
              <p:cNvCxnSpPr/>
              <p:nvPr/>
            </p:nvCxnSpPr>
            <p:spPr>
              <a:xfrm rot="5400000">
                <a:off x="-1823032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25" name="Google Shape;425;p9"/>
              <p:cNvCxnSpPr/>
              <p:nvPr/>
            </p:nvCxnSpPr>
            <p:spPr>
              <a:xfrm rot="5400000">
                <a:off x="-2458425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26" name="Google Shape;426;p9"/>
              <p:cNvCxnSpPr/>
              <p:nvPr/>
            </p:nvCxnSpPr>
            <p:spPr>
              <a:xfrm rot="5400000">
                <a:off x="2624718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27" name="Google Shape;427;p9"/>
              <p:cNvCxnSpPr/>
              <p:nvPr/>
            </p:nvCxnSpPr>
            <p:spPr>
              <a:xfrm rot="5400000">
                <a:off x="2942414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28" name="Google Shape;428;p9"/>
              <p:cNvCxnSpPr/>
              <p:nvPr/>
            </p:nvCxnSpPr>
            <p:spPr>
              <a:xfrm rot="5400000">
                <a:off x="3260111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29" name="Google Shape;429;p9"/>
              <p:cNvCxnSpPr/>
              <p:nvPr/>
            </p:nvCxnSpPr>
            <p:spPr>
              <a:xfrm rot="5400000">
                <a:off x="3577807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30" name="Google Shape;430;p9"/>
              <p:cNvCxnSpPr/>
              <p:nvPr/>
            </p:nvCxnSpPr>
            <p:spPr>
              <a:xfrm rot="5400000">
                <a:off x="3895504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31" name="Google Shape;431;p9"/>
              <p:cNvCxnSpPr/>
              <p:nvPr/>
            </p:nvCxnSpPr>
            <p:spPr>
              <a:xfrm rot="5400000">
                <a:off x="4213200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32" name="Google Shape;432;p9"/>
              <p:cNvCxnSpPr/>
              <p:nvPr/>
            </p:nvCxnSpPr>
            <p:spPr>
              <a:xfrm rot="5400000">
                <a:off x="453089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33" name="Google Shape;433;p9"/>
              <p:cNvCxnSpPr/>
              <p:nvPr/>
            </p:nvCxnSpPr>
            <p:spPr>
              <a:xfrm rot="5400000">
                <a:off x="4848593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34" name="Google Shape;434;p9"/>
              <p:cNvCxnSpPr/>
              <p:nvPr/>
            </p:nvCxnSpPr>
            <p:spPr>
              <a:xfrm rot="5400000">
                <a:off x="516628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35" name="Google Shape;435;p9"/>
              <p:cNvCxnSpPr/>
              <p:nvPr/>
            </p:nvCxnSpPr>
            <p:spPr>
              <a:xfrm rot="5400000">
                <a:off x="548398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36" name="Google Shape;436;p9"/>
              <p:cNvCxnSpPr/>
              <p:nvPr/>
            </p:nvCxnSpPr>
            <p:spPr>
              <a:xfrm rot="5400000">
                <a:off x="5801682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37" name="Google Shape;437;p9"/>
              <p:cNvCxnSpPr/>
              <p:nvPr/>
            </p:nvCxnSpPr>
            <p:spPr>
              <a:xfrm rot="5400000">
                <a:off x="611937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38" name="Google Shape;438;p9"/>
              <p:cNvCxnSpPr/>
              <p:nvPr/>
            </p:nvCxnSpPr>
            <p:spPr>
              <a:xfrm rot="5400000">
                <a:off x="6437075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439" name="Google Shape;439;p9"/>
            <p:cNvCxnSpPr/>
            <p:nvPr/>
          </p:nvCxnSpPr>
          <p:spPr>
            <a:xfrm rot="5400000">
              <a:off x="-2140729" y="2582854"/>
              <a:ext cx="5165700" cy="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0" name="Google Shape;440;p9"/>
            <p:cNvCxnSpPr/>
            <p:nvPr/>
          </p:nvCxnSpPr>
          <p:spPr>
            <a:xfrm rot="5400000">
              <a:off x="-2207354" y="2582854"/>
              <a:ext cx="5165700" cy="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441" name="Google Shape;441;p9"/>
          <p:cNvSpPr txBox="1">
            <a:spLocks noGrp="1"/>
          </p:cNvSpPr>
          <p:nvPr>
            <p:ph type="subTitle" idx="1"/>
          </p:nvPr>
        </p:nvSpPr>
        <p:spPr>
          <a:xfrm>
            <a:off x="2241450" y="2571750"/>
            <a:ext cx="4661100" cy="148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2" name="Google Shape;442;p9"/>
          <p:cNvSpPr txBox="1">
            <a:spLocks noGrp="1"/>
          </p:cNvSpPr>
          <p:nvPr>
            <p:ph type="title"/>
          </p:nvPr>
        </p:nvSpPr>
        <p:spPr>
          <a:xfrm>
            <a:off x="2965200" y="1635950"/>
            <a:ext cx="3213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4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443" name="Google Shape;443;p9"/>
          <p:cNvGrpSpPr/>
          <p:nvPr/>
        </p:nvGrpSpPr>
        <p:grpSpPr>
          <a:xfrm>
            <a:off x="-59200" y="-37000"/>
            <a:ext cx="9203176" cy="5177168"/>
            <a:chOff x="-59200" y="-37000"/>
            <a:chExt cx="9203176" cy="5177168"/>
          </a:xfrm>
        </p:grpSpPr>
        <p:sp>
          <p:nvSpPr>
            <p:cNvPr id="444" name="Google Shape;444;p9"/>
            <p:cNvSpPr/>
            <p:nvPr/>
          </p:nvSpPr>
          <p:spPr>
            <a:xfrm>
              <a:off x="-59200" y="-37000"/>
              <a:ext cx="2301663" cy="2040211"/>
            </a:xfrm>
            <a:custGeom>
              <a:avLst/>
              <a:gdLst/>
              <a:ahLst/>
              <a:cxnLst/>
              <a:rect l="l" t="t" r="r" b="b"/>
              <a:pathLst>
                <a:path w="42758" h="37901" extrusionOk="0">
                  <a:moveTo>
                    <a:pt x="1332" y="0"/>
                  </a:moveTo>
                  <a:cubicBezTo>
                    <a:pt x="867" y="547"/>
                    <a:pt x="420" y="1114"/>
                    <a:pt x="1" y="1695"/>
                  </a:cubicBezTo>
                  <a:lnTo>
                    <a:pt x="1" y="37101"/>
                  </a:lnTo>
                  <a:cubicBezTo>
                    <a:pt x="1339" y="37686"/>
                    <a:pt x="2914" y="37900"/>
                    <a:pt x="4557" y="37900"/>
                  </a:cubicBezTo>
                  <a:cubicBezTo>
                    <a:pt x="7865" y="37900"/>
                    <a:pt x="11450" y="37033"/>
                    <a:pt x="14000" y="36547"/>
                  </a:cubicBezTo>
                  <a:cubicBezTo>
                    <a:pt x="18692" y="35650"/>
                    <a:pt x="23349" y="34390"/>
                    <a:pt x="27629" y="32237"/>
                  </a:cubicBezTo>
                  <a:cubicBezTo>
                    <a:pt x="33565" y="29252"/>
                    <a:pt x="38790" y="24332"/>
                    <a:pt x="40815" y="18028"/>
                  </a:cubicBezTo>
                  <a:cubicBezTo>
                    <a:pt x="42757" y="11971"/>
                    <a:pt x="41306" y="5157"/>
                    <a:pt x="375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9"/>
            <p:cNvSpPr/>
            <p:nvPr/>
          </p:nvSpPr>
          <p:spPr>
            <a:xfrm>
              <a:off x="7355425" y="2738275"/>
              <a:ext cx="1788551" cy="2401893"/>
            </a:xfrm>
            <a:custGeom>
              <a:avLst/>
              <a:gdLst/>
              <a:ahLst/>
              <a:cxnLst/>
              <a:rect l="l" t="t" r="r" b="b"/>
              <a:pathLst>
                <a:path w="33911" h="45540" extrusionOk="0">
                  <a:moveTo>
                    <a:pt x="23530" y="0"/>
                  </a:moveTo>
                  <a:cubicBezTo>
                    <a:pt x="22904" y="0"/>
                    <a:pt x="22281" y="23"/>
                    <a:pt x="21654" y="63"/>
                  </a:cubicBezTo>
                  <a:cubicBezTo>
                    <a:pt x="12646" y="701"/>
                    <a:pt x="3788" y="6791"/>
                    <a:pt x="1595" y="15553"/>
                  </a:cubicBezTo>
                  <a:cubicBezTo>
                    <a:pt x="1" y="21909"/>
                    <a:pt x="1924" y="28543"/>
                    <a:pt x="2532" y="35069"/>
                  </a:cubicBezTo>
                  <a:cubicBezTo>
                    <a:pt x="2824" y="38212"/>
                    <a:pt x="2820" y="41444"/>
                    <a:pt x="3954" y="44388"/>
                  </a:cubicBezTo>
                  <a:cubicBezTo>
                    <a:pt x="4107" y="44782"/>
                    <a:pt x="4276" y="45168"/>
                    <a:pt x="4467" y="45539"/>
                  </a:cubicBezTo>
                  <a:lnTo>
                    <a:pt x="33910" y="45539"/>
                  </a:lnTo>
                  <a:lnTo>
                    <a:pt x="33910" y="1894"/>
                  </a:lnTo>
                  <a:cubicBezTo>
                    <a:pt x="30565" y="690"/>
                    <a:pt x="27055" y="0"/>
                    <a:pt x="235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LANK_1_1"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5" name="Google Shape;625;p15"/>
          <p:cNvGrpSpPr/>
          <p:nvPr/>
        </p:nvGrpSpPr>
        <p:grpSpPr>
          <a:xfrm>
            <a:off x="-23850" y="4"/>
            <a:ext cx="9191700" cy="5165700"/>
            <a:chOff x="-23850" y="4"/>
            <a:chExt cx="9191700" cy="5165700"/>
          </a:xfrm>
        </p:grpSpPr>
        <p:grpSp>
          <p:nvGrpSpPr>
            <p:cNvPr id="626" name="Google Shape;626;p15"/>
            <p:cNvGrpSpPr/>
            <p:nvPr/>
          </p:nvGrpSpPr>
          <p:grpSpPr>
            <a:xfrm>
              <a:off x="-23850" y="4"/>
              <a:ext cx="9191700" cy="5165700"/>
              <a:chOff x="-23850" y="4"/>
              <a:chExt cx="9191700" cy="5165700"/>
            </a:xfrm>
          </p:grpSpPr>
          <p:grpSp>
            <p:nvGrpSpPr>
              <p:cNvPr id="627" name="Google Shape;627;p15"/>
              <p:cNvGrpSpPr/>
              <p:nvPr/>
            </p:nvGrpSpPr>
            <p:grpSpPr>
              <a:xfrm>
                <a:off x="-23850" y="240563"/>
                <a:ext cx="9191700" cy="4662375"/>
                <a:chOff x="-23850" y="240563"/>
                <a:chExt cx="9191700" cy="4662375"/>
              </a:xfrm>
            </p:grpSpPr>
            <p:cxnSp>
              <p:nvCxnSpPr>
                <p:cNvPr id="628" name="Google Shape;628;p15"/>
                <p:cNvCxnSpPr/>
                <p:nvPr/>
              </p:nvCxnSpPr>
              <p:spPr>
                <a:xfrm>
                  <a:off x="-23850" y="24056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29" name="Google Shape;629;p15"/>
                <p:cNvCxnSpPr/>
                <p:nvPr/>
              </p:nvCxnSpPr>
              <p:spPr>
                <a:xfrm>
                  <a:off x="-23850" y="55138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30" name="Google Shape;630;p15"/>
                <p:cNvCxnSpPr/>
                <p:nvPr/>
              </p:nvCxnSpPr>
              <p:spPr>
                <a:xfrm>
                  <a:off x="-23850" y="86221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31" name="Google Shape;631;p15"/>
                <p:cNvCxnSpPr/>
                <p:nvPr/>
              </p:nvCxnSpPr>
              <p:spPr>
                <a:xfrm>
                  <a:off x="-23850" y="117303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32" name="Google Shape;632;p15"/>
                <p:cNvCxnSpPr/>
                <p:nvPr/>
              </p:nvCxnSpPr>
              <p:spPr>
                <a:xfrm>
                  <a:off x="-23850" y="148386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33" name="Google Shape;633;p15"/>
                <p:cNvCxnSpPr/>
                <p:nvPr/>
              </p:nvCxnSpPr>
              <p:spPr>
                <a:xfrm>
                  <a:off x="-23850" y="179468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34" name="Google Shape;634;p15"/>
                <p:cNvCxnSpPr/>
                <p:nvPr/>
              </p:nvCxnSpPr>
              <p:spPr>
                <a:xfrm>
                  <a:off x="-23850" y="210551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35" name="Google Shape;635;p15"/>
                <p:cNvCxnSpPr/>
                <p:nvPr/>
              </p:nvCxnSpPr>
              <p:spPr>
                <a:xfrm>
                  <a:off x="-23850" y="241633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36" name="Google Shape;636;p15"/>
                <p:cNvCxnSpPr/>
                <p:nvPr/>
              </p:nvCxnSpPr>
              <p:spPr>
                <a:xfrm>
                  <a:off x="-23850" y="272716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37" name="Google Shape;637;p15"/>
                <p:cNvCxnSpPr/>
                <p:nvPr/>
              </p:nvCxnSpPr>
              <p:spPr>
                <a:xfrm>
                  <a:off x="-23850" y="303798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38" name="Google Shape;638;p15"/>
                <p:cNvCxnSpPr/>
                <p:nvPr/>
              </p:nvCxnSpPr>
              <p:spPr>
                <a:xfrm>
                  <a:off x="-23850" y="334881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39" name="Google Shape;639;p15"/>
                <p:cNvCxnSpPr/>
                <p:nvPr/>
              </p:nvCxnSpPr>
              <p:spPr>
                <a:xfrm>
                  <a:off x="-23850" y="365963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40" name="Google Shape;640;p15"/>
                <p:cNvCxnSpPr/>
                <p:nvPr/>
              </p:nvCxnSpPr>
              <p:spPr>
                <a:xfrm>
                  <a:off x="-23850" y="397046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41" name="Google Shape;641;p15"/>
                <p:cNvCxnSpPr/>
                <p:nvPr/>
              </p:nvCxnSpPr>
              <p:spPr>
                <a:xfrm>
                  <a:off x="-23850" y="428128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42" name="Google Shape;642;p15"/>
                <p:cNvCxnSpPr/>
                <p:nvPr/>
              </p:nvCxnSpPr>
              <p:spPr>
                <a:xfrm>
                  <a:off x="-23850" y="459211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43" name="Google Shape;643;p15"/>
                <p:cNvCxnSpPr/>
                <p:nvPr/>
              </p:nvCxnSpPr>
              <p:spPr>
                <a:xfrm>
                  <a:off x="-23850" y="490293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644" name="Google Shape;644;p15"/>
              <p:cNvCxnSpPr/>
              <p:nvPr/>
            </p:nvCxnSpPr>
            <p:spPr>
              <a:xfrm rot="5400000">
                <a:off x="2307021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45" name="Google Shape;645;p15"/>
              <p:cNvCxnSpPr/>
              <p:nvPr/>
            </p:nvCxnSpPr>
            <p:spPr>
              <a:xfrm rot="5400000">
                <a:off x="1989325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46" name="Google Shape;646;p15"/>
              <p:cNvCxnSpPr/>
              <p:nvPr/>
            </p:nvCxnSpPr>
            <p:spPr>
              <a:xfrm rot="5400000">
                <a:off x="167162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47" name="Google Shape;647;p15"/>
              <p:cNvCxnSpPr/>
              <p:nvPr/>
            </p:nvCxnSpPr>
            <p:spPr>
              <a:xfrm rot="5400000">
                <a:off x="1353932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48" name="Google Shape;648;p15"/>
              <p:cNvCxnSpPr/>
              <p:nvPr/>
            </p:nvCxnSpPr>
            <p:spPr>
              <a:xfrm rot="5400000">
                <a:off x="103623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49" name="Google Shape;649;p15"/>
              <p:cNvCxnSpPr/>
              <p:nvPr/>
            </p:nvCxnSpPr>
            <p:spPr>
              <a:xfrm rot="5400000">
                <a:off x="71853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50" name="Google Shape;650;p15"/>
              <p:cNvCxnSpPr/>
              <p:nvPr/>
            </p:nvCxnSpPr>
            <p:spPr>
              <a:xfrm rot="5400000">
                <a:off x="400843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51" name="Google Shape;651;p15"/>
              <p:cNvCxnSpPr/>
              <p:nvPr/>
            </p:nvCxnSpPr>
            <p:spPr>
              <a:xfrm rot="5400000">
                <a:off x="8314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52" name="Google Shape;652;p15"/>
              <p:cNvCxnSpPr/>
              <p:nvPr/>
            </p:nvCxnSpPr>
            <p:spPr>
              <a:xfrm rot="5400000">
                <a:off x="-234550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53" name="Google Shape;653;p15"/>
              <p:cNvCxnSpPr/>
              <p:nvPr/>
            </p:nvCxnSpPr>
            <p:spPr>
              <a:xfrm rot="5400000">
                <a:off x="-55224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54" name="Google Shape;654;p15"/>
              <p:cNvCxnSpPr/>
              <p:nvPr/>
            </p:nvCxnSpPr>
            <p:spPr>
              <a:xfrm rot="5400000">
                <a:off x="-869943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55" name="Google Shape;655;p15"/>
              <p:cNvCxnSpPr/>
              <p:nvPr/>
            </p:nvCxnSpPr>
            <p:spPr>
              <a:xfrm rot="5400000">
                <a:off x="-118763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56" name="Google Shape;656;p15"/>
              <p:cNvCxnSpPr/>
              <p:nvPr/>
            </p:nvCxnSpPr>
            <p:spPr>
              <a:xfrm rot="5400000">
                <a:off x="-150533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57" name="Google Shape;657;p15"/>
              <p:cNvCxnSpPr/>
              <p:nvPr/>
            </p:nvCxnSpPr>
            <p:spPr>
              <a:xfrm rot="5400000">
                <a:off x="-1823032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58" name="Google Shape;658;p15"/>
              <p:cNvCxnSpPr/>
              <p:nvPr/>
            </p:nvCxnSpPr>
            <p:spPr>
              <a:xfrm rot="5400000">
                <a:off x="-2458425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59" name="Google Shape;659;p15"/>
              <p:cNvCxnSpPr/>
              <p:nvPr/>
            </p:nvCxnSpPr>
            <p:spPr>
              <a:xfrm rot="5400000">
                <a:off x="2624718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60" name="Google Shape;660;p15"/>
              <p:cNvCxnSpPr/>
              <p:nvPr/>
            </p:nvCxnSpPr>
            <p:spPr>
              <a:xfrm rot="5400000">
                <a:off x="2942414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61" name="Google Shape;661;p15"/>
              <p:cNvCxnSpPr/>
              <p:nvPr/>
            </p:nvCxnSpPr>
            <p:spPr>
              <a:xfrm rot="5400000">
                <a:off x="3260111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62" name="Google Shape;662;p15"/>
              <p:cNvCxnSpPr/>
              <p:nvPr/>
            </p:nvCxnSpPr>
            <p:spPr>
              <a:xfrm rot="5400000">
                <a:off x="3577807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63" name="Google Shape;663;p15"/>
              <p:cNvCxnSpPr/>
              <p:nvPr/>
            </p:nvCxnSpPr>
            <p:spPr>
              <a:xfrm rot="5400000">
                <a:off x="3895504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64" name="Google Shape;664;p15"/>
              <p:cNvCxnSpPr/>
              <p:nvPr/>
            </p:nvCxnSpPr>
            <p:spPr>
              <a:xfrm rot="5400000">
                <a:off x="4213200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65" name="Google Shape;665;p15"/>
              <p:cNvCxnSpPr/>
              <p:nvPr/>
            </p:nvCxnSpPr>
            <p:spPr>
              <a:xfrm rot="5400000">
                <a:off x="453089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66" name="Google Shape;666;p15"/>
              <p:cNvCxnSpPr/>
              <p:nvPr/>
            </p:nvCxnSpPr>
            <p:spPr>
              <a:xfrm rot="5400000">
                <a:off x="4848593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67" name="Google Shape;667;p15"/>
              <p:cNvCxnSpPr/>
              <p:nvPr/>
            </p:nvCxnSpPr>
            <p:spPr>
              <a:xfrm rot="5400000">
                <a:off x="516628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68" name="Google Shape;668;p15"/>
              <p:cNvCxnSpPr/>
              <p:nvPr/>
            </p:nvCxnSpPr>
            <p:spPr>
              <a:xfrm rot="5400000">
                <a:off x="548398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69" name="Google Shape;669;p15"/>
              <p:cNvCxnSpPr/>
              <p:nvPr/>
            </p:nvCxnSpPr>
            <p:spPr>
              <a:xfrm rot="5400000">
                <a:off x="5801682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70" name="Google Shape;670;p15"/>
              <p:cNvCxnSpPr/>
              <p:nvPr/>
            </p:nvCxnSpPr>
            <p:spPr>
              <a:xfrm rot="5400000">
                <a:off x="611937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71" name="Google Shape;671;p15"/>
              <p:cNvCxnSpPr/>
              <p:nvPr/>
            </p:nvCxnSpPr>
            <p:spPr>
              <a:xfrm rot="5400000">
                <a:off x="6437075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672" name="Google Shape;672;p15"/>
            <p:cNvCxnSpPr/>
            <p:nvPr/>
          </p:nvCxnSpPr>
          <p:spPr>
            <a:xfrm rot="5400000">
              <a:off x="-2140729" y="2582854"/>
              <a:ext cx="5165700" cy="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3" name="Google Shape;673;p15"/>
            <p:cNvCxnSpPr/>
            <p:nvPr/>
          </p:nvCxnSpPr>
          <p:spPr>
            <a:xfrm rot="5400000">
              <a:off x="-2207354" y="2582854"/>
              <a:ext cx="5165700" cy="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674" name="Google Shape;674;p15"/>
          <p:cNvSpPr txBox="1">
            <a:spLocks noGrp="1"/>
          </p:cNvSpPr>
          <p:nvPr>
            <p:ph type="title"/>
          </p:nvPr>
        </p:nvSpPr>
        <p:spPr>
          <a:xfrm>
            <a:off x="3078075" y="3920775"/>
            <a:ext cx="2987700" cy="26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Char char="-"/>
              <a:defRPr sz="23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Char char="-"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Char char="-"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Char char="-"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Char char="-"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Char char="-"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Char char="-"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Char char="-"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Char char="-"/>
              <a:defRPr sz="3000"/>
            </a:lvl9pPr>
          </a:lstStyle>
          <a:p>
            <a:endParaRPr/>
          </a:p>
        </p:txBody>
      </p:sp>
      <p:sp>
        <p:nvSpPr>
          <p:cNvPr id="675" name="Google Shape;675;p15"/>
          <p:cNvSpPr txBox="1">
            <a:spLocks noGrp="1"/>
          </p:cNvSpPr>
          <p:nvPr>
            <p:ph type="subTitle" idx="1"/>
          </p:nvPr>
        </p:nvSpPr>
        <p:spPr>
          <a:xfrm>
            <a:off x="1458150" y="1955150"/>
            <a:ext cx="6227700" cy="174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grpSp>
        <p:nvGrpSpPr>
          <p:cNvPr id="676" name="Google Shape;676;p15"/>
          <p:cNvGrpSpPr/>
          <p:nvPr/>
        </p:nvGrpSpPr>
        <p:grpSpPr>
          <a:xfrm>
            <a:off x="-59200" y="-37000"/>
            <a:ext cx="9203176" cy="5177168"/>
            <a:chOff x="-59200" y="-37000"/>
            <a:chExt cx="9203176" cy="5177168"/>
          </a:xfrm>
        </p:grpSpPr>
        <p:sp>
          <p:nvSpPr>
            <p:cNvPr id="677" name="Google Shape;677;p15"/>
            <p:cNvSpPr/>
            <p:nvPr/>
          </p:nvSpPr>
          <p:spPr>
            <a:xfrm>
              <a:off x="-59200" y="-37000"/>
              <a:ext cx="2301663" cy="2040211"/>
            </a:xfrm>
            <a:custGeom>
              <a:avLst/>
              <a:gdLst/>
              <a:ahLst/>
              <a:cxnLst/>
              <a:rect l="l" t="t" r="r" b="b"/>
              <a:pathLst>
                <a:path w="42758" h="37901" extrusionOk="0">
                  <a:moveTo>
                    <a:pt x="1332" y="0"/>
                  </a:moveTo>
                  <a:cubicBezTo>
                    <a:pt x="867" y="547"/>
                    <a:pt x="420" y="1114"/>
                    <a:pt x="1" y="1695"/>
                  </a:cubicBezTo>
                  <a:lnTo>
                    <a:pt x="1" y="37101"/>
                  </a:lnTo>
                  <a:cubicBezTo>
                    <a:pt x="1339" y="37686"/>
                    <a:pt x="2914" y="37900"/>
                    <a:pt x="4557" y="37900"/>
                  </a:cubicBezTo>
                  <a:cubicBezTo>
                    <a:pt x="7865" y="37900"/>
                    <a:pt x="11450" y="37033"/>
                    <a:pt x="14000" y="36547"/>
                  </a:cubicBezTo>
                  <a:cubicBezTo>
                    <a:pt x="18692" y="35650"/>
                    <a:pt x="23349" y="34390"/>
                    <a:pt x="27629" y="32237"/>
                  </a:cubicBezTo>
                  <a:cubicBezTo>
                    <a:pt x="33565" y="29252"/>
                    <a:pt x="38790" y="24332"/>
                    <a:pt x="40815" y="18028"/>
                  </a:cubicBezTo>
                  <a:cubicBezTo>
                    <a:pt x="42757" y="11971"/>
                    <a:pt x="41306" y="5157"/>
                    <a:pt x="375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15"/>
            <p:cNvSpPr/>
            <p:nvPr/>
          </p:nvSpPr>
          <p:spPr>
            <a:xfrm>
              <a:off x="7355425" y="2738275"/>
              <a:ext cx="1788551" cy="2401893"/>
            </a:xfrm>
            <a:custGeom>
              <a:avLst/>
              <a:gdLst/>
              <a:ahLst/>
              <a:cxnLst/>
              <a:rect l="l" t="t" r="r" b="b"/>
              <a:pathLst>
                <a:path w="33911" h="45540" extrusionOk="0">
                  <a:moveTo>
                    <a:pt x="23530" y="0"/>
                  </a:moveTo>
                  <a:cubicBezTo>
                    <a:pt x="22904" y="0"/>
                    <a:pt x="22281" y="23"/>
                    <a:pt x="21654" y="63"/>
                  </a:cubicBezTo>
                  <a:cubicBezTo>
                    <a:pt x="12646" y="701"/>
                    <a:pt x="3788" y="6791"/>
                    <a:pt x="1595" y="15553"/>
                  </a:cubicBezTo>
                  <a:cubicBezTo>
                    <a:pt x="1" y="21909"/>
                    <a:pt x="1924" y="28543"/>
                    <a:pt x="2532" y="35069"/>
                  </a:cubicBezTo>
                  <a:cubicBezTo>
                    <a:pt x="2824" y="38212"/>
                    <a:pt x="2820" y="41444"/>
                    <a:pt x="3954" y="44388"/>
                  </a:cubicBezTo>
                  <a:cubicBezTo>
                    <a:pt x="4107" y="44782"/>
                    <a:pt x="4276" y="45168"/>
                    <a:pt x="4467" y="45539"/>
                  </a:cubicBezTo>
                  <a:lnTo>
                    <a:pt x="33910" y="45539"/>
                  </a:lnTo>
                  <a:lnTo>
                    <a:pt x="33910" y="1894"/>
                  </a:lnTo>
                  <a:cubicBezTo>
                    <a:pt x="30565" y="690"/>
                    <a:pt x="27055" y="0"/>
                    <a:pt x="235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1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3" name="Google Shape;1143;p24"/>
          <p:cNvGrpSpPr/>
          <p:nvPr/>
        </p:nvGrpSpPr>
        <p:grpSpPr>
          <a:xfrm>
            <a:off x="-23850" y="4"/>
            <a:ext cx="9191700" cy="5165700"/>
            <a:chOff x="-23850" y="4"/>
            <a:chExt cx="9191700" cy="5165700"/>
          </a:xfrm>
        </p:grpSpPr>
        <p:grpSp>
          <p:nvGrpSpPr>
            <p:cNvPr id="1144" name="Google Shape;1144;p24"/>
            <p:cNvGrpSpPr/>
            <p:nvPr/>
          </p:nvGrpSpPr>
          <p:grpSpPr>
            <a:xfrm>
              <a:off x="-23850" y="4"/>
              <a:ext cx="9191700" cy="5165700"/>
              <a:chOff x="-23850" y="4"/>
              <a:chExt cx="9191700" cy="5165700"/>
            </a:xfrm>
          </p:grpSpPr>
          <p:grpSp>
            <p:nvGrpSpPr>
              <p:cNvPr id="1145" name="Google Shape;1145;p24"/>
              <p:cNvGrpSpPr/>
              <p:nvPr/>
            </p:nvGrpSpPr>
            <p:grpSpPr>
              <a:xfrm>
                <a:off x="-23850" y="240563"/>
                <a:ext cx="9191700" cy="4662375"/>
                <a:chOff x="-23850" y="240563"/>
                <a:chExt cx="9191700" cy="4662375"/>
              </a:xfrm>
            </p:grpSpPr>
            <p:cxnSp>
              <p:nvCxnSpPr>
                <p:cNvPr id="1146" name="Google Shape;1146;p24"/>
                <p:cNvCxnSpPr/>
                <p:nvPr/>
              </p:nvCxnSpPr>
              <p:spPr>
                <a:xfrm>
                  <a:off x="-23850" y="24056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47" name="Google Shape;1147;p24"/>
                <p:cNvCxnSpPr/>
                <p:nvPr/>
              </p:nvCxnSpPr>
              <p:spPr>
                <a:xfrm>
                  <a:off x="-23850" y="55138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48" name="Google Shape;1148;p24"/>
                <p:cNvCxnSpPr/>
                <p:nvPr/>
              </p:nvCxnSpPr>
              <p:spPr>
                <a:xfrm>
                  <a:off x="-23850" y="86221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49" name="Google Shape;1149;p24"/>
                <p:cNvCxnSpPr/>
                <p:nvPr/>
              </p:nvCxnSpPr>
              <p:spPr>
                <a:xfrm>
                  <a:off x="-23850" y="117303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50" name="Google Shape;1150;p24"/>
                <p:cNvCxnSpPr/>
                <p:nvPr/>
              </p:nvCxnSpPr>
              <p:spPr>
                <a:xfrm>
                  <a:off x="-23850" y="148386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51" name="Google Shape;1151;p24"/>
                <p:cNvCxnSpPr/>
                <p:nvPr/>
              </p:nvCxnSpPr>
              <p:spPr>
                <a:xfrm>
                  <a:off x="-23850" y="179468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52" name="Google Shape;1152;p24"/>
                <p:cNvCxnSpPr/>
                <p:nvPr/>
              </p:nvCxnSpPr>
              <p:spPr>
                <a:xfrm>
                  <a:off x="-23850" y="210551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53" name="Google Shape;1153;p24"/>
                <p:cNvCxnSpPr/>
                <p:nvPr/>
              </p:nvCxnSpPr>
              <p:spPr>
                <a:xfrm>
                  <a:off x="-23850" y="241633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54" name="Google Shape;1154;p24"/>
                <p:cNvCxnSpPr/>
                <p:nvPr/>
              </p:nvCxnSpPr>
              <p:spPr>
                <a:xfrm>
                  <a:off x="-23850" y="272716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55" name="Google Shape;1155;p24"/>
                <p:cNvCxnSpPr/>
                <p:nvPr/>
              </p:nvCxnSpPr>
              <p:spPr>
                <a:xfrm>
                  <a:off x="-23850" y="303798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56" name="Google Shape;1156;p24"/>
                <p:cNvCxnSpPr/>
                <p:nvPr/>
              </p:nvCxnSpPr>
              <p:spPr>
                <a:xfrm>
                  <a:off x="-23850" y="334881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57" name="Google Shape;1157;p24"/>
                <p:cNvCxnSpPr/>
                <p:nvPr/>
              </p:nvCxnSpPr>
              <p:spPr>
                <a:xfrm>
                  <a:off x="-23850" y="365963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58" name="Google Shape;1158;p24"/>
                <p:cNvCxnSpPr/>
                <p:nvPr/>
              </p:nvCxnSpPr>
              <p:spPr>
                <a:xfrm>
                  <a:off x="-23850" y="397046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59" name="Google Shape;1159;p24"/>
                <p:cNvCxnSpPr/>
                <p:nvPr/>
              </p:nvCxnSpPr>
              <p:spPr>
                <a:xfrm>
                  <a:off x="-23850" y="428128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60" name="Google Shape;1160;p24"/>
                <p:cNvCxnSpPr/>
                <p:nvPr/>
              </p:nvCxnSpPr>
              <p:spPr>
                <a:xfrm>
                  <a:off x="-23850" y="4592113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61" name="Google Shape;1161;p24"/>
                <p:cNvCxnSpPr/>
                <p:nvPr/>
              </p:nvCxnSpPr>
              <p:spPr>
                <a:xfrm>
                  <a:off x="-23850" y="4902938"/>
                  <a:ext cx="9191700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1162" name="Google Shape;1162;p24"/>
              <p:cNvCxnSpPr/>
              <p:nvPr/>
            </p:nvCxnSpPr>
            <p:spPr>
              <a:xfrm rot="5400000">
                <a:off x="2307021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63" name="Google Shape;1163;p24"/>
              <p:cNvCxnSpPr/>
              <p:nvPr/>
            </p:nvCxnSpPr>
            <p:spPr>
              <a:xfrm rot="5400000">
                <a:off x="1989325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64" name="Google Shape;1164;p24"/>
              <p:cNvCxnSpPr/>
              <p:nvPr/>
            </p:nvCxnSpPr>
            <p:spPr>
              <a:xfrm rot="5400000">
                <a:off x="167162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65" name="Google Shape;1165;p24"/>
              <p:cNvCxnSpPr/>
              <p:nvPr/>
            </p:nvCxnSpPr>
            <p:spPr>
              <a:xfrm rot="5400000">
                <a:off x="1353932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66" name="Google Shape;1166;p24"/>
              <p:cNvCxnSpPr/>
              <p:nvPr/>
            </p:nvCxnSpPr>
            <p:spPr>
              <a:xfrm rot="5400000">
                <a:off x="103623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67" name="Google Shape;1167;p24"/>
              <p:cNvCxnSpPr/>
              <p:nvPr/>
            </p:nvCxnSpPr>
            <p:spPr>
              <a:xfrm rot="5400000">
                <a:off x="71853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68" name="Google Shape;1168;p24"/>
              <p:cNvCxnSpPr/>
              <p:nvPr/>
            </p:nvCxnSpPr>
            <p:spPr>
              <a:xfrm rot="5400000">
                <a:off x="400843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69" name="Google Shape;1169;p24"/>
              <p:cNvCxnSpPr/>
              <p:nvPr/>
            </p:nvCxnSpPr>
            <p:spPr>
              <a:xfrm rot="5400000">
                <a:off x="8314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70" name="Google Shape;1170;p24"/>
              <p:cNvCxnSpPr/>
              <p:nvPr/>
            </p:nvCxnSpPr>
            <p:spPr>
              <a:xfrm rot="5400000">
                <a:off x="-234550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71" name="Google Shape;1171;p24"/>
              <p:cNvCxnSpPr/>
              <p:nvPr/>
            </p:nvCxnSpPr>
            <p:spPr>
              <a:xfrm rot="5400000">
                <a:off x="-55224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72" name="Google Shape;1172;p24"/>
              <p:cNvCxnSpPr/>
              <p:nvPr/>
            </p:nvCxnSpPr>
            <p:spPr>
              <a:xfrm rot="5400000">
                <a:off x="-869943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73" name="Google Shape;1173;p24"/>
              <p:cNvCxnSpPr/>
              <p:nvPr/>
            </p:nvCxnSpPr>
            <p:spPr>
              <a:xfrm rot="5400000">
                <a:off x="-118763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74" name="Google Shape;1174;p24"/>
              <p:cNvCxnSpPr/>
              <p:nvPr/>
            </p:nvCxnSpPr>
            <p:spPr>
              <a:xfrm rot="5400000">
                <a:off x="-150533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75" name="Google Shape;1175;p24"/>
              <p:cNvCxnSpPr/>
              <p:nvPr/>
            </p:nvCxnSpPr>
            <p:spPr>
              <a:xfrm rot="5400000">
                <a:off x="-1823032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76" name="Google Shape;1176;p24"/>
              <p:cNvCxnSpPr/>
              <p:nvPr/>
            </p:nvCxnSpPr>
            <p:spPr>
              <a:xfrm rot="5400000">
                <a:off x="-2458425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77" name="Google Shape;1177;p24"/>
              <p:cNvCxnSpPr/>
              <p:nvPr/>
            </p:nvCxnSpPr>
            <p:spPr>
              <a:xfrm rot="5400000">
                <a:off x="2624718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78" name="Google Shape;1178;p24"/>
              <p:cNvCxnSpPr/>
              <p:nvPr/>
            </p:nvCxnSpPr>
            <p:spPr>
              <a:xfrm rot="5400000">
                <a:off x="2942414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79" name="Google Shape;1179;p24"/>
              <p:cNvCxnSpPr/>
              <p:nvPr/>
            </p:nvCxnSpPr>
            <p:spPr>
              <a:xfrm rot="5400000">
                <a:off x="3260111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80" name="Google Shape;1180;p24"/>
              <p:cNvCxnSpPr/>
              <p:nvPr/>
            </p:nvCxnSpPr>
            <p:spPr>
              <a:xfrm rot="5400000">
                <a:off x="3577807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81" name="Google Shape;1181;p24"/>
              <p:cNvCxnSpPr/>
              <p:nvPr/>
            </p:nvCxnSpPr>
            <p:spPr>
              <a:xfrm rot="5400000">
                <a:off x="3895504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82" name="Google Shape;1182;p24"/>
              <p:cNvCxnSpPr/>
              <p:nvPr/>
            </p:nvCxnSpPr>
            <p:spPr>
              <a:xfrm rot="5400000">
                <a:off x="4213200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83" name="Google Shape;1183;p24"/>
              <p:cNvCxnSpPr/>
              <p:nvPr/>
            </p:nvCxnSpPr>
            <p:spPr>
              <a:xfrm rot="5400000">
                <a:off x="453089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84" name="Google Shape;1184;p24"/>
              <p:cNvCxnSpPr/>
              <p:nvPr/>
            </p:nvCxnSpPr>
            <p:spPr>
              <a:xfrm rot="5400000">
                <a:off x="4848593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85" name="Google Shape;1185;p24"/>
              <p:cNvCxnSpPr/>
              <p:nvPr/>
            </p:nvCxnSpPr>
            <p:spPr>
              <a:xfrm rot="5400000">
                <a:off x="516628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86" name="Google Shape;1186;p24"/>
              <p:cNvCxnSpPr/>
              <p:nvPr/>
            </p:nvCxnSpPr>
            <p:spPr>
              <a:xfrm rot="5400000">
                <a:off x="5483986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87" name="Google Shape;1187;p24"/>
              <p:cNvCxnSpPr/>
              <p:nvPr/>
            </p:nvCxnSpPr>
            <p:spPr>
              <a:xfrm rot="5400000">
                <a:off x="5801682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88" name="Google Shape;1188;p24"/>
              <p:cNvCxnSpPr/>
              <p:nvPr/>
            </p:nvCxnSpPr>
            <p:spPr>
              <a:xfrm rot="5400000">
                <a:off x="6119379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89" name="Google Shape;1189;p24"/>
              <p:cNvCxnSpPr/>
              <p:nvPr/>
            </p:nvCxnSpPr>
            <p:spPr>
              <a:xfrm rot="5400000">
                <a:off x="6437075" y="2582854"/>
                <a:ext cx="51657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1190" name="Google Shape;1190;p24"/>
            <p:cNvCxnSpPr/>
            <p:nvPr/>
          </p:nvCxnSpPr>
          <p:spPr>
            <a:xfrm rot="5400000">
              <a:off x="-2140729" y="2582854"/>
              <a:ext cx="5165700" cy="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91" name="Google Shape;1191;p24"/>
            <p:cNvCxnSpPr/>
            <p:nvPr/>
          </p:nvCxnSpPr>
          <p:spPr>
            <a:xfrm rot="5400000">
              <a:off x="-2207354" y="2582854"/>
              <a:ext cx="5165700" cy="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5" r:id="rId5"/>
    <p:sldLayoutId id="2147483658" r:id="rId6"/>
    <p:sldLayoutId id="2147483661" r:id="rId7"/>
    <p:sldLayoutId id="2147483670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2" name="Google Shape;1202;p28"/>
          <p:cNvSpPr/>
          <p:nvPr/>
        </p:nvSpPr>
        <p:spPr>
          <a:xfrm>
            <a:off x="7311025" y="1574463"/>
            <a:ext cx="851211" cy="793513"/>
          </a:xfrm>
          <a:custGeom>
            <a:avLst/>
            <a:gdLst/>
            <a:ahLst/>
            <a:cxnLst/>
            <a:rect l="l" t="t" r="r" b="b"/>
            <a:pathLst>
              <a:path w="39449" h="36775" extrusionOk="0">
                <a:moveTo>
                  <a:pt x="19644" y="1"/>
                </a:moveTo>
                <a:cubicBezTo>
                  <a:pt x="16028" y="1"/>
                  <a:pt x="12262" y="1641"/>
                  <a:pt x="9418" y="3633"/>
                </a:cubicBezTo>
                <a:cubicBezTo>
                  <a:pt x="7013" y="5320"/>
                  <a:pt x="4963" y="7526"/>
                  <a:pt x="3512" y="10083"/>
                </a:cubicBezTo>
                <a:cubicBezTo>
                  <a:pt x="234" y="15853"/>
                  <a:pt x="1" y="23184"/>
                  <a:pt x="2659" y="29262"/>
                </a:cubicBezTo>
                <a:cubicBezTo>
                  <a:pt x="3293" y="30710"/>
                  <a:pt x="4094" y="32112"/>
                  <a:pt x="5239" y="33201"/>
                </a:cubicBezTo>
                <a:cubicBezTo>
                  <a:pt x="6279" y="34191"/>
                  <a:pt x="7568" y="34886"/>
                  <a:pt x="8906" y="35407"/>
                </a:cubicBezTo>
                <a:cubicBezTo>
                  <a:pt x="11430" y="36393"/>
                  <a:pt x="14087" y="36775"/>
                  <a:pt x="16784" y="36775"/>
                </a:cubicBezTo>
                <a:cubicBezTo>
                  <a:pt x="20450" y="36775"/>
                  <a:pt x="24191" y="36070"/>
                  <a:pt x="27773" y="35218"/>
                </a:cubicBezTo>
                <a:cubicBezTo>
                  <a:pt x="29587" y="34786"/>
                  <a:pt x="31443" y="34294"/>
                  <a:pt x="32952" y="33195"/>
                </a:cubicBezTo>
                <a:cubicBezTo>
                  <a:pt x="34416" y="32129"/>
                  <a:pt x="35439" y="30561"/>
                  <a:pt x="36243" y="28940"/>
                </a:cubicBezTo>
                <a:cubicBezTo>
                  <a:pt x="39199" y="22991"/>
                  <a:pt x="39449" y="15508"/>
                  <a:pt x="35951" y="9861"/>
                </a:cubicBezTo>
                <a:cubicBezTo>
                  <a:pt x="33071" y="5211"/>
                  <a:pt x="28039" y="2231"/>
                  <a:pt x="22957" y="521"/>
                </a:cubicBezTo>
                <a:cubicBezTo>
                  <a:pt x="21889" y="161"/>
                  <a:pt x="20774" y="1"/>
                  <a:pt x="1964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3" name="Google Shape;1203;p28"/>
          <p:cNvSpPr/>
          <p:nvPr/>
        </p:nvSpPr>
        <p:spPr>
          <a:xfrm>
            <a:off x="2303002" y="2576001"/>
            <a:ext cx="3244292" cy="817148"/>
          </a:xfrm>
          <a:custGeom>
            <a:avLst/>
            <a:gdLst/>
            <a:ahLst/>
            <a:cxnLst/>
            <a:rect l="l" t="t" r="r" b="b"/>
            <a:pathLst>
              <a:path w="40258" h="29674" extrusionOk="0">
                <a:moveTo>
                  <a:pt x="36470" y="989"/>
                </a:moveTo>
                <a:cubicBezTo>
                  <a:pt x="36245" y="944"/>
                  <a:pt x="36017" y="903"/>
                  <a:pt x="35785" y="882"/>
                </a:cubicBezTo>
                <a:cubicBezTo>
                  <a:pt x="34672" y="778"/>
                  <a:pt x="33549" y="713"/>
                  <a:pt x="32429" y="685"/>
                </a:cubicBezTo>
                <a:cubicBezTo>
                  <a:pt x="30887" y="640"/>
                  <a:pt x="29346" y="654"/>
                  <a:pt x="27808" y="640"/>
                </a:cubicBezTo>
                <a:cubicBezTo>
                  <a:pt x="27210" y="636"/>
                  <a:pt x="26612" y="640"/>
                  <a:pt x="26014" y="630"/>
                </a:cubicBezTo>
                <a:cubicBezTo>
                  <a:pt x="25308" y="619"/>
                  <a:pt x="24607" y="598"/>
                  <a:pt x="23906" y="560"/>
                </a:cubicBezTo>
                <a:cubicBezTo>
                  <a:pt x="22416" y="477"/>
                  <a:pt x="20926" y="432"/>
                  <a:pt x="19447" y="260"/>
                </a:cubicBezTo>
                <a:cubicBezTo>
                  <a:pt x="17984" y="94"/>
                  <a:pt x="16529" y="18"/>
                  <a:pt x="15064" y="8"/>
                </a:cubicBezTo>
                <a:cubicBezTo>
                  <a:pt x="13765" y="0"/>
                  <a:pt x="12468" y="91"/>
                  <a:pt x="11172" y="198"/>
                </a:cubicBezTo>
                <a:cubicBezTo>
                  <a:pt x="10630" y="246"/>
                  <a:pt x="10080" y="177"/>
                  <a:pt x="9534" y="201"/>
                </a:cubicBezTo>
                <a:cubicBezTo>
                  <a:pt x="8593" y="239"/>
                  <a:pt x="7657" y="180"/>
                  <a:pt x="6720" y="94"/>
                </a:cubicBezTo>
                <a:cubicBezTo>
                  <a:pt x="6565" y="73"/>
                  <a:pt x="6406" y="73"/>
                  <a:pt x="6254" y="91"/>
                </a:cubicBezTo>
                <a:cubicBezTo>
                  <a:pt x="5286" y="270"/>
                  <a:pt x="4318" y="453"/>
                  <a:pt x="3347" y="640"/>
                </a:cubicBezTo>
                <a:cubicBezTo>
                  <a:pt x="2666" y="767"/>
                  <a:pt x="2078" y="1069"/>
                  <a:pt x="1674" y="1694"/>
                </a:cubicBezTo>
                <a:cubicBezTo>
                  <a:pt x="1339" y="2209"/>
                  <a:pt x="958" y="2720"/>
                  <a:pt x="810" y="3342"/>
                </a:cubicBezTo>
                <a:cubicBezTo>
                  <a:pt x="647" y="4010"/>
                  <a:pt x="499" y="4680"/>
                  <a:pt x="513" y="5400"/>
                </a:cubicBezTo>
                <a:cubicBezTo>
                  <a:pt x="516" y="5786"/>
                  <a:pt x="447" y="6170"/>
                  <a:pt x="412" y="6561"/>
                </a:cubicBezTo>
                <a:cubicBezTo>
                  <a:pt x="350" y="7283"/>
                  <a:pt x="277" y="8002"/>
                  <a:pt x="232" y="8731"/>
                </a:cubicBezTo>
                <a:cubicBezTo>
                  <a:pt x="184" y="9426"/>
                  <a:pt x="170" y="10128"/>
                  <a:pt x="149" y="10822"/>
                </a:cubicBezTo>
                <a:cubicBezTo>
                  <a:pt x="119" y="11915"/>
                  <a:pt x="74" y="13006"/>
                  <a:pt x="63" y="14096"/>
                </a:cubicBezTo>
                <a:cubicBezTo>
                  <a:pt x="57" y="15530"/>
                  <a:pt x="122" y="16961"/>
                  <a:pt x="63" y="18382"/>
                </a:cubicBezTo>
                <a:cubicBezTo>
                  <a:pt x="1" y="19844"/>
                  <a:pt x="12" y="21292"/>
                  <a:pt x="132" y="22750"/>
                </a:cubicBezTo>
                <a:cubicBezTo>
                  <a:pt x="212" y="23732"/>
                  <a:pt x="364" y="24700"/>
                  <a:pt x="706" y="25633"/>
                </a:cubicBezTo>
                <a:cubicBezTo>
                  <a:pt x="1194" y="26957"/>
                  <a:pt x="2027" y="27880"/>
                  <a:pt x="3250" y="28419"/>
                </a:cubicBezTo>
                <a:cubicBezTo>
                  <a:pt x="3855" y="28689"/>
                  <a:pt x="4477" y="28875"/>
                  <a:pt x="5106" y="29003"/>
                </a:cubicBezTo>
                <a:cubicBezTo>
                  <a:pt x="5787" y="29145"/>
                  <a:pt x="6478" y="29217"/>
                  <a:pt x="7167" y="29255"/>
                </a:cubicBezTo>
                <a:cubicBezTo>
                  <a:pt x="8963" y="29348"/>
                  <a:pt x="10764" y="29390"/>
                  <a:pt x="12565" y="29477"/>
                </a:cubicBezTo>
                <a:cubicBezTo>
                  <a:pt x="14234" y="29570"/>
                  <a:pt x="15897" y="29597"/>
                  <a:pt x="17566" y="29556"/>
                </a:cubicBezTo>
                <a:cubicBezTo>
                  <a:pt x="18635" y="29528"/>
                  <a:pt x="19702" y="29556"/>
                  <a:pt x="20771" y="29584"/>
                </a:cubicBezTo>
                <a:cubicBezTo>
                  <a:pt x="22388" y="29618"/>
                  <a:pt x="24006" y="29674"/>
                  <a:pt x="25616" y="29542"/>
                </a:cubicBezTo>
                <a:cubicBezTo>
                  <a:pt x="25979" y="29514"/>
                  <a:pt x="26345" y="29501"/>
                  <a:pt x="26709" y="29525"/>
                </a:cubicBezTo>
                <a:cubicBezTo>
                  <a:pt x="26768" y="29528"/>
                  <a:pt x="26830" y="29535"/>
                  <a:pt x="26889" y="29549"/>
                </a:cubicBezTo>
                <a:cubicBezTo>
                  <a:pt x="27130" y="29597"/>
                  <a:pt x="31195" y="28983"/>
                  <a:pt x="31319" y="28979"/>
                </a:cubicBezTo>
                <a:cubicBezTo>
                  <a:pt x="32332" y="28910"/>
                  <a:pt x="33348" y="28837"/>
                  <a:pt x="34361" y="28778"/>
                </a:cubicBezTo>
                <a:cubicBezTo>
                  <a:pt x="35371" y="28710"/>
                  <a:pt x="36379" y="28592"/>
                  <a:pt x="37396" y="28613"/>
                </a:cubicBezTo>
                <a:cubicBezTo>
                  <a:pt x="37942" y="28627"/>
                  <a:pt x="38353" y="28474"/>
                  <a:pt x="38710" y="28094"/>
                </a:cubicBezTo>
                <a:cubicBezTo>
                  <a:pt x="38871" y="27922"/>
                  <a:pt x="39024" y="27727"/>
                  <a:pt x="39148" y="27523"/>
                </a:cubicBezTo>
                <a:cubicBezTo>
                  <a:pt x="39556" y="26836"/>
                  <a:pt x="39805" y="26092"/>
                  <a:pt x="39857" y="25263"/>
                </a:cubicBezTo>
                <a:cubicBezTo>
                  <a:pt x="39978" y="23362"/>
                  <a:pt x="40109" y="21475"/>
                  <a:pt x="40223" y="19571"/>
                </a:cubicBezTo>
                <a:cubicBezTo>
                  <a:pt x="40257" y="19014"/>
                  <a:pt x="40254" y="18457"/>
                  <a:pt x="40251" y="17894"/>
                </a:cubicBezTo>
                <a:cubicBezTo>
                  <a:pt x="40251" y="16463"/>
                  <a:pt x="40223" y="15039"/>
                  <a:pt x="40219" y="13612"/>
                </a:cubicBezTo>
                <a:cubicBezTo>
                  <a:pt x="40216" y="12267"/>
                  <a:pt x="40144" y="10923"/>
                  <a:pt x="40029" y="9585"/>
                </a:cubicBezTo>
                <a:cubicBezTo>
                  <a:pt x="39943" y="8600"/>
                  <a:pt x="39912" y="7622"/>
                  <a:pt x="39839" y="6640"/>
                </a:cubicBezTo>
                <a:cubicBezTo>
                  <a:pt x="39791" y="6028"/>
                  <a:pt x="39742" y="5410"/>
                  <a:pt x="39653" y="4798"/>
                </a:cubicBezTo>
                <a:cubicBezTo>
                  <a:pt x="39493" y="3754"/>
                  <a:pt x="39134" y="2787"/>
                  <a:pt x="38530" y="1922"/>
                </a:cubicBezTo>
                <a:cubicBezTo>
                  <a:pt x="38287" y="1576"/>
                  <a:pt x="38011" y="1314"/>
                  <a:pt x="37606" y="1235"/>
                </a:cubicBezTo>
                <a:cubicBezTo>
                  <a:pt x="37596" y="1231"/>
                  <a:pt x="37582" y="1227"/>
                  <a:pt x="37569" y="1224"/>
                </a:cubicBezTo>
                <a:cubicBezTo>
                  <a:pt x="37499" y="1214"/>
                  <a:pt x="37430" y="1200"/>
                  <a:pt x="37362" y="1186"/>
                </a:cubicBezTo>
                <a:cubicBezTo>
                  <a:pt x="37064" y="1128"/>
                  <a:pt x="36767" y="1051"/>
                  <a:pt x="36470" y="98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4" name="Google Shape;1204;p28"/>
          <p:cNvSpPr txBox="1">
            <a:spLocks noGrp="1"/>
          </p:cNvSpPr>
          <p:nvPr>
            <p:ph type="ctrTitle"/>
          </p:nvPr>
        </p:nvSpPr>
        <p:spPr>
          <a:xfrm>
            <a:off x="715050" y="1354850"/>
            <a:ext cx="7713900" cy="13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he-IL" b="1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הנהגת הורים</a:t>
            </a:r>
            <a:endParaRPr b="1" dirty="0">
              <a:latin typeface="David" panose="020E0502060401010101" pitchFamily="34" charset="-79"/>
              <a:ea typeface="Tahoma" panose="020B0604030504040204" pitchFamily="34" charset="0"/>
              <a:cs typeface="David" panose="020E0502060401010101" pitchFamily="34" charset="-79"/>
            </a:endParaRPr>
          </a:p>
        </p:txBody>
      </p:sp>
      <p:sp>
        <p:nvSpPr>
          <p:cNvPr id="1205" name="Google Shape;1205;p28"/>
          <p:cNvSpPr txBox="1">
            <a:spLocks noGrp="1"/>
          </p:cNvSpPr>
          <p:nvPr>
            <p:ph type="subTitle" idx="1"/>
          </p:nvPr>
        </p:nvSpPr>
        <p:spPr>
          <a:xfrm>
            <a:off x="715100" y="3484400"/>
            <a:ext cx="43590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he-IL" dirty="0">
                <a:latin typeface="+mj-lt"/>
                <a:cs typeface="BN Amit Black" pitchFamily="2" charset="-79"/>
              </a:rPr>
              <a:t>מפגש מספר 1</a:t>
            </a:r>
            <a:endParaRPr dirty="0">
              <a:latin typeface="+mj-lt"/>
              <a:cs typeface="BN Amit Black" pitchFamily="2" charset="-79"/>
            </a:endParaRPr>
          </a:p>
        </p:txBody>
      </p:sp>
      <p:sp>
        <p:nvSpPr>
          <p:cNvPr id="1206" name="Google Shape;1206;p28"/>
          <p:cNvSpPr txBox="1">
            <a:spLocks noGrp="1"/>
          </p:cNvSpPr>
          <p:nvPr>
            <p:ph type="ctrTitle"/>
          </p:nvPr>
        </p:nvSpPr>
        <p:spPr>
          <a:xfrm>
            <a:off x="2649189" y="2673436"/>
            <a:ext cx="3939900" cy="59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4900" dirty="0">
                <a:solidFill>
                  <a:schemeClr val="lt2"/>
                </a:solidFill>
              </a:rPr>
              <a:t>26.10.2021</a:t>
            </a:r>
            <a:endParaRPr sz="2700" dirty="0">
              <a:solidFill>
                <a:schemeClr val="lt2"/>
              </a:solidFill>
              <a:latin typeface="Londrina Solid"/>
              <a:ea typeface="Londrina Solid"/>
              <a:cs typeface="Londrina Solid"/>
              <a:sym typeface="Londrina Solid"/>
            </a:endParaRPr>
          </a:p>
        </p:txBody>
      </p:sp>
      <p:sp>
        <p:nvSpPr>
          <p:cNvPr id="1207" name="Google Shape;1207;p28"/>
          <p:cNvSpPr/>
          <p:nvPr/>
        </p:nvSpPr>
        <p:spPr>
          <a:xfrm>
            <a:off x="8066502" y="647253"/>
            <a:ext cx="459186" cy="428061"/>
          </a:xfrm>
          <a:custGeom>
            <a:avLst/>
            <a:gdLst/>
            <a:ahLst/>
            <a:cxnLst/>
            <a:rect l="l" t="t" r="r" b="b"/>
            <a:pathLst>
              <a:path w="39449" h="36775" extrusionOk="0">
                <a:moveTo>
                  <a:pt x="19644" y="1"/>
                </a:moveTo>
                <a:cubicBezTo>
                  <a:pt x="16028" y="1"/>
                  <a:pt x="12262" y="1641"/>
                  <a:pt x="9418" y="3633"/>
                </a:cubicBezTo>
                <a:cubicBezTo>
                  <a:pt x="7013" y="5320"/>
                  <a:pt x="4963" y="7526"/>
                  <a:pt x="3512" y="10083"/>
                </a:cubicBezTo>
                <a:cubicBezTo>
                  <a:pt x="234" y="15853"/>
                  <a:pt x="1" y="23184"/>
                  <a:pt x="2659" y="29262"/>
                </a:cubicBezTo>
                <a:cubicBezTo>
                  <a:pt x="3293" y="30710"/>
                  <a:pt x="4094" y="32112"/>
                  <a:pt x="5239" y="33201"/>
                </a:cubicBezTo>
                <a:cubicBezTo>
                  <a:pt x="6279" y="34191"/>
                  <a:pt x="7568" y="34886"/>
                  <a:pt x="8906" y="35407"/>
                </a:cubicBezTo>
                <a:cubicBezTo>
                  <a:pt x="11430" y="36393"/>
                  <a:pt x="14087" y="36775"/>
                  <a:pt x="16784" y="36775"/>
                </a:cubicBezTo>
                <a:cubicBezTo>
                  <a:pt x="20450" y="36775"/>
                  <a:pt x="24191" y="36070"/>
                  <a:pt x="27773" y="35218"/>
                </a:cubicBezTo>
                <a:cubicBezTo>
                  <a:pt x="29587" y="34786"/>
                  <a:pt x="31443" y="34294"/>
                  <a:pt x="32952" y="33195"/>
                </a:cubicBezTo>
                <a:cubicBezTo>
                  <a:pt x="34416" y="32129"/>
                  <a:pt x="35439" y="30561"/>
                  <a:pt x="36243" y="28940"/>
                </a:cubicBezTo>
                <a:cubicBezTo>
                  <a:pt x="39199" y="22991"/>
                  <a:pt x="39449" y="15508"/>
                  <a:pt x="35951" y="9861"/>
                </a:cubicBezTo>
                <a:cubicBezTo>
                  <a:pt x="33071" y="5211"/>
                  <a:pt x="28039" y="2231"/>
                  <a:pt x="22957" y="521"/>
                </a:cubicBezTo>
                <a:cubicBezTo>
                  <a:pt x="21889" y="161"/>
                  <a:pt x="20774" y="1"/>
                  <a:pt x="1964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08" name="Google Shape;1208;p28"/>
          <p:cNvGrpSpPr/>
          <p:nvPr/>
        </p:nvGrpSpPr>
        <p:grpSpPr>
          <a:xfrm>
            <a:off x="5718074" y="305895"/>
            <a:ext cx="815237" cy="730036"/>
            <a:chOff x="6783045" y="231345"/>
            <a:chExt cx="883917" cy="843973"/>
          </a:xfrm>
        </p:grpSpPr>
        <p:sp>
          <p:nvSpPr>
            <p:cNvPr id="1209" name="Google Shape;1209;p28"/>
            <p:cNvSpPr/>
            <p:nvPr/>
          </p:nvSpPr>
          <p:spPr>
            <a:xfrm rot="722234">
              <a:off x="6847957" y="302260"/>
              <a:ext cx="754093" cy="702142"/>
            </a:xfrm>
            <a:custGeom>
              <a:avLst/>
              <a:gdLst/>
              <a:ahLst/>
              <a:cxnLst/>
              <a:rect l="l" t="t" r="r" b="b"/>
              <a:pathLst>
                <a:path w="14076" h="13107" extrusionOk="0">
                  <a:moveTo>
                    <a:pt x="6231" y="0"/>
                  </a:moveTo>
                  <a:cubicBezTo>
                    <a:pt x="4986" y="0"/>
                    <a:pt x="3959" y="975"/>
                    <a:pt x="3876" y="2203"/>
                  </a:cubicBezTo>
                  <a:cubicBezTo>
                    <a:pt x="3369" y="2366"/>
                    <a:pt x="2883" y="2602"/>
                    <a:pt x="2436" y="2907"/>
                  </a:cubicBezTo>
                  <a:cubicBezTo>
                    <a:pt x="2270" y="3022"/>
                    <a:pt x="2124" y="3164"/>
                    <a:pt x="2006" y="3327"/>
                  </a:cubicBezTo>
                  <a:cubicBezTo>
                    <a:pt x="1828" y="3417"/>
                    <a:pt x="1666" y="3539"/>
                    <a:pt x="1524" y="3688"/>
                  </a:cubicBezTo>
                  <a:cubicBezTo>
                    <a:pt x="542" y="4729"/>
                    <a:pt x="1" y="6088"/>
                    <a:pt x="1" y="7521"/>
                  </a:cubicBezTo>
                  <a:cubicBezTo>
                    <a:pt x="1" y="10602"/>
                    <a:pt x="2509" y="13107"/>
                    <a:pt x="5589" y="13107"/>
                  </a:cubicBezTo>
                  <a:lnTo>
                    <a:pt x="11716" y="13107"/>
                  </a:lnTo>
                  <a:cubicBezTo>
                    <a:pt x="13018" y="13107"/>
                    <a:pt x="14076" y="12049"/>
                    <a:pt x="14076" y="10748"/>
                  </a:cubicBezTo>
                  <a:lnTo>
                    <a:pt x="14076" y="10096"/>
                  </a:lnTo>
                  <a:cubicBezTo>
                    <a:pt x="14076" y="9475"/>
                    <a:pt x="13836" y="8909"/>
                    <a:pt x="13441" y="8490"/>
                  </a:cubicBezTo>
                  <a:cubicBezTo>
                    <a:pt x="13836" y="8066"/>
                    <a:pt x="14076" y="7501"/>
                    <a:pt x="14076" y="6879"/>
                  </a:cubicBezTo>
                  <a:lnTo>
                    <a:pt x="14076" y="6228"/>
                  </a:lnTo>
                  <a:cubicBezTo>
                    <a:pt x="14076" y="5606"/>
                    <a:pt x="13836" y="5041"/>
                    <a:pt x="13441" y="4621"/>
                  </a:cubicBezTo>
                  <a:cubicBezTo>
                    <a:pt x="13836" y="4198"/>
                    <a:pt x="14076" y="3632"/>
                    <a:pt x="14076" y="3011"/>
                  </a:cubicBezTo>
                  <a:lnTo>
                    <a:pt x="14076" y="2362"/>
                  </a:lnTo>
                  <a:cubicBezTo>
                    <a:pt x="14076" y="1058"/>
                    <a:pt x="13018" y="0"/>
                    <a:pt x="11716" y="0"/>
                  </a:cubicBezTo>
                  <a:lnTo>
                    <a:pt x="10908" y="0"/>
                  </a:lnTo>
                  <a:cubicBezTo>
                    <a:pt x="10784" y="0"/>
                    <a:pt x="10662" y="13"/>
                    <a:pt x="10547" y="38"/>
                  </a:cubicBezTo>
                  <a:cubicBezTo>
                    <a:pt x="10430" y="13"/>
                    <a:pt x="10311" y="0"/>
                    <a:pt x="101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38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28"/>
            <p:cNvSpPr/>
            <p:nvPr/>
          </p:nvSpPr>
          <p:spPr>
            <a:xfrm rot="722234">
              <a:off x="7187314" y="420478"/>
              <a:ext cx="362689" cy="112926"/>
            </a:xfrm>
            <a:custGeom>
              <a:avLst/>
              <a:gdLst/>
              <a:ahLst/>
              <a:cxnLst/>
              <a:rect l="l" t="t" r="r" b="b"/>
              <a:pathLst>
                <a:path w="6770" h="2108" extrusionOk="0">
                  <a:moveTo>
                    <a:pt x="642" y="0"/>
                  </a:moveTo>
                  <a:cubicBezTo>
                    <a:pt x="289" y="0"/>
                    <a:pt x="0" y="285"/>
                    <a:pt x="0" y="642"/>
                  </a:cubicBezTo>
                  <a:lnTo>
                    <a:pt x="0" y="1291"/>
                  </a:lnTo>
                  <a:cubicBezTo>
                    <a:pt x="0" y="1645"/>
                    <a:pt x="289" y="1933"/>
                    <a:pt x="642" y="1933"/>
                  </a:cubicBezTo>
                  <a:cubicBezTo>
                    <a:pt x="1846" y="2064"/>
                    <a:pt x="2788" y="2107"/>
                    <a:pt x="3511" y="2107"/>
                  </a:cubicBezTo>
                  <a:cubicBezTo>
                    <a:pt x="3538" y="2107"/>
                    <a:pt x="3565" y="2107"/>
                    <a:pt x="3592" y="2107"/>
                  </a:cubicBezTo>
                  <a:cubicBezTo>
                    <a:pt x="4941" y="2096"/>
                    <a:pt x="5482" y="1933"/>
                    <a:pt x="5482" y="1933"/>
                  </a:cubicBezTo>
                  <a:lnTo>
                    <a:pt x="6127" y="1933"/>
                  </a:lnTo>
                  <a:cubicBezTo>
                    <a:pt x="6481" y="1933"/>
                    <a:pt x="6769" y="1645"/>
                    <a:pt x="6769" y="1291"/>
                  </a:cubicBezTo>
                  <a:lnTo>
                    <a:pt x="6769" y="642"/>
                  </a:lnTo>
                  <a:cubicBezTo>
                    <a:pt x="6769" y="285"/>
                    <a:pt x="6481" y="0"/>
                    <a:pt x="6127" y="0"/>
                  </a:cubicBezTo>
                  <a:close/>
                </a:path>
              </a:pathLst>
            </a:custGeom>
            <a:solidFill>
              <a:srgbClr val="FFD8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28"/>
            <p:cNvSpPr/>
            <p:nvPr/>
          </p:nvSpPr>
          <p:spPr>
            <a:xfrm rot="722234">
              <a:off x="7185560" y="437111"/>
              <a:ext cx="192434" cy="78159"/>
            </a:xfrm>
            <a:custGeom>
              <a:avLst/>
              <a:gdLst/>
              <a:ahLst/>
              <a:cxnLst/>
              <a:rect l="l" t="t" r="r" b="b"/>
              <a:pathLst>
                <a:path w="3592" h="1459" extrusionOk="0">
                  <a:moveTo>
                    <a:pt x="0" y="1"/>
                  </a:moveTo>
                  <a:lnTo>
                    <a:pt x="0" y="642"/>
                  </a:lnTo>
                  <a:cubicBezTo>
                    <a:pt x="0" y="996"/>
                    <a:pt x="289" y="1284"/>
                    <a:pt x="642" y="1284"/>
                  </a:cubicBezTo>
                  <a:cubicBezTo>
                    <a:pt x="1846" y="1415"/>
                    <a:pt x="2788" y="1458"/>
                    <a:pt x="3511" y="1458"/>
                  </a:cubicBezTo>
                  <a:cubicBezTo>
                    <a:pt x="3538" y="1458"/>
                    <a:pt x="3565" y="1458"/>
                    <a:pt x="3592" y="1458"/>
                  </a:cubicBezTo>
                  <a:cubicBezTo>
                    <a:pt x="2655" y="549"/>
                    <a:pt x="1385" y="1"/>
                    <a:pt x="7" y="1"/>
                  </a:cubicBezTo>
                  <a:close/>
                </a:path>
              </a:pathLst>
            </a:custGeom>
            <a:solidFill>
              <a:srgbClr val="191919">
                <a:alpha val="4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28"/>
            <p:cNvSpPr/>
            <p:nvPr/>
          </p:nvSpPr>
          <p:spPr>
            <a:xfrm rot="722234">
              <a:off x="7131531" y="514449"/>
              <a:ext cx="362475" cy="118336"/>
            </a:xfrm>
            <a:custGeom>
              <a:avLst/>
              <a:gdLst/>
              <a:ahLst/>
              <a:cxnLst/>
              <a:rect l="l" t="t" r="r" b="b"/>
              <a:pathLst>
                <a:path w="6766" h="2209" extrusionOk="0">
                  <a:moveTo>
                    <a:pt x="642" y="1"/>
                  </a:moveTo>
                  <a:cubicBezTo>
                    <a:pt x="285" y="1"/>
                    <a:pt x="1" y="289"/>
                    <a:pt x="1" y="643"/>
                  </a:cubicBezTo>
                  <a:lnTo>
                    <a:pt x="1" y="1292"/>
                  </a:lnTo>
                  <a:cubicBezTo>
                    <a:pt x="1" y="1649"/>
                    <a:pt x="285" y="1934"/>
                    <a:pt x="642" y="1934"/>
                  </a:cubicBezTo>
                  <a:cubicBezTo>
                    <a:pt x="1798" y="2140"/>
                    <a:pt x="2792" y="2209"/>
                    <a:pt x="3604" y="2209"/>
                  </a:cubicBezTo>
                  <a:cubicBezTo>
                    <a:pt x="4415" y="2209"/>
                    <a:pt x="5045" y="2140"/>
                    <a:pt x="5472" y="2073"/>
                  </a:cubicBezTo>
                  <a:cubicBezTo>
                    <a:pt x="5899" y="2003"/>
                    <a:pt x="6124" y="1934"/>
                    <a:pt x="6124" y="1934"/>
                  </a:cubicBezTo>
                  <a:cubicBezTo>
                    <a:pt x="6478" y="1934"/>
                    <a:pt x="6766" y="1649"/>
                    <a:pt x="6766" y="1292"/>
                  </a:cubicBezTo>
                  <a:lnTo>
                    <a:pt x="6766" y="643"/>
                  </a:lnTo>
                  <a:cubicBezTo>
                    <a:pt x="6766" y="289"/>
                    <a:pt x="6478" y="1"/>
                    <a:pt x="6124" y="1"/>
                  </a:cubicBezTo>
                  <a:close/>
                </a:path>
              </a:pathLst>
            </a:custGeom>
            <a:solidFill>
              <a:srgbClr val="FFD8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28"/>
            <p:cNvSpPr/>
            <p:nvPr/>
          </p:nvSpPr>
          <p:spPr>
            <a:xfrm rot="722234">
              <a:off x="7132293" y="507221"/>
              <a:ext cx="293151" cy="118336"/>
            </a:xfrm>
            <a:custGeom>
              <a:avLst/>
              <a:gdLst/>
              <a:ahLst/>
              <a:cxnLst/>
              <a:rect l="l" t="t" r="r" b="b"/>
              <a:pathLst>
                <a:path w="5472" h="2209" extrusionOk="0">
                  <a:moveTo>
                    <a:pt x="642" y="1"/>
                  </a:moveTo>
                  <a:cubicBezTo>
                    <a:pt x="285" y="1"/>
                    <a:pt x="1" y="289"/>
                    <a:pt x="1" y="643"/>
                  </a:cubicBezTo>
                  <a:lnTo>
                    <a:pt x="1" y="1292"/>
                  </a:lnTo>
                  <a:cubicBezTo>
                    <a:pt x="1" y="1649"/>
                    <a:pt x="285" y="1934"/>
                    <a:pt x="642" y="1934"/>
                  </a:cubicBezTo>
                  <a:cubicBezTo>
                    <a:pt x="1798" y="2140"/>
                    <a:pt x="2792" y="2209"/>
                    <a:pt x="3604" y="2209"/>
                  </a:cubicBezTo>
                  <a:cubicBezTo>
                    <a:pt x="4415" y="2209"/>
                    <a:pt x="5045" y="2140"/>
                    <a:pt x="5472" y="2073"/>
                  </a:cubicBezTo>
                  <a:cubicBezTo>
                    <a:pt x="5444" y="2003"/>
                    <a:pt x="5416" y="1934"/>
                    <a:pt x="5389" y="1864"/>
                  </a:cubicBezTo>
                  <a:cubicBezTo>
                    <a:pt x="5083" y="1143"/>
                    <a:pt x="4618" y="508"/>
                    <a:pt x="4046" y="1"/>
                  </a:cubicBezTo>
                  <a:close/>
                </a:path>
              </a:pathLst>
            </a:custGeom>
            <a:solidFill>
              <a:srgbClr val="FAD9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28"/>
            <p:cNvSpPr/>
            <p:nvPr/>
          </p:nvSpPr>
          <p:spPr>
            <a:xfrm rot="722234">
              <a:off x="7143461" y="622910"/>
              <a:ext cx="362689" cy="119407"/>
            </a:xfrm>
            <a:custGeom>
              <a:avLst/>
              <a:gdLst/>
              <a:ahLst/>
              <a:cxnLst/>
              <a:rect l="l" t="t" r="r" b="b"/>
              <a:pathLst>
                <a:path w="6770" h="2229" extrusionOk="0">
                  <a:moveTo>
                    <a:pt x="642" y="1"/>
                  </a:moveTo>
                  <a:cubicBezTo>
                    <a:pt x="289" y="1"/>
                    <a:pt x="0" y="289"/>
                    <a:pt x="0" y="643"/>
                  </a:cubicBezTo>
                  <a:lnTo>
                    <a:pt x="0" y="1294"/>
                  </a:lnTo>
                  <a:cubicBezTo>
                    <a:pt x="0" y="1648"/>
                    <a:pt x="289" y="1936"/>
                    <a:pt x="642" y="1936"/>
                  </a:cubicBezTo>
                  <a:cubicBezTo>
                    <a:pt x="1748" y="2156"/>
                    <a:pt x="2654" y="2229"/>
                    <a:pt x="3371" y="2229"/>
                  </a:cubicBezTo>
                  <a:cubicBezTo>
                    <a:pt x="4231" y="2229"/>
                    <a:pt x="4818" y="2124"/>
                    <a:pt x="5149" y="2041"/>
                  </a:cubicBezTo>
                  <a:cubicBezTo>
                    <a:pt x="5371" y="1981"/>
                    <a:pt x="5482" y="1936"/>
                    <a:pt x="5482" y="1936"/>
                  </a:cubicBezTo>
                  <a:lnTo>
                    <a:pt x="6127" y="1936"/>
                  </a:lnTo>
                  <a:cubicBezTo>
                    <a:pt x="6481" y="1936"/>
                    <a:pt x="6769" y="1648"/>
                    <a:pt x="6769" y="1294"/>
                  </a:cubicBezTo>
                  <a:lnTo>
                    <a:pt x="6769" y="643"/>
                  </a:lnTo>
                  <a:cubicBezTo>
                    <a:pt x="6769" y="289"/>
                    <a:pt x="6481" y="1"/>
                    <a:pt x="6127" y="1"/>
                  </a:cubicBezTo>
                  <a:close/>
                </a:path>
              </a:pathLst>
            </a:custGeom>
            <a:solidFill>
              <a:srgbClr val="FFD8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28"/>
            <p:cNvSpPr/>
            <p:nvPr/>
          </p:nvSpPr>
          <p:spPr>
            <a:xfrm rot="722234">
              <a:off x="7144407" y="613932"/>
              <a:ext cx="276597" cy="119407"/>
            </a:xfrm>
            <a:custGeom>
              <a:avLst/>
              <a:gdLst/>
              <a:ahLst/>
              <a:cxnLst/>
              <a:rect l="l" t="t" r="r" b="b"/>
              <a:pathLst>
                <a:path w="5163" h="2229" extrusionOk="0">
                  <a:moveTo>
                    <a:pt x="642" y="1"/>
                  </a:moveTo>
                  <a:cubicBezTo>
                    <a:pt x="289" y="1"/>
                    <a:pt x="0" y="289"/>
                    <a:pt x="0" y="643"/>
                  </a:cubicBezTo>
                  <a:lnTo>
                    <a:pt x="0" y="1294"/>
                  </a:lnTo>
                  <a:cubicBezTo>
                    <a:pt x="0" y="1648"/>
                    <a:pt x="289" y="1936"/>
                    <a:pt x="642" y="1936"/>
                  </a:cubicBezTo>
                  <a:cubicBezTo>
                    <a:pt x="1748" y="2156"/>
                    <a:pt x="2654" y="2229"/>
                    <a:pt x="3371" y="2229"/>
                  </a:cubicBezTo>
                  <a:cubicBezTo>
                    <a:pt x="4231" y="2229"/>
                    <a:pt x="4818" y="2124"/>
                    <a:pt x="5149" y="2041"/>
                  </a:cubicBezTo>
                  <a:cubicBezTo>
                    <a:pt x="5163" y="1350"/>
                    <a:pt x="5041" y="657"/>
                    <a:pt x="4774" y="1"/>
                  </a:cubicBezTo>
                  <a:close/>
                </a:path>
              </a:pathLst>
            </a:custGeom>
            <a:solidFill>
              <a:srgbClr val="F9D1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28"/>
            <p:cNvSpPr/>
            <p:nvPr/>
          </p:nvSpPr>
          <p:spPr>
            <a:xfrm rot="722234">
              <a:off x="7087891" y="717117"/>
              <a:ext cx="362475" cy="122354"/>
            </a:xfrm>
            <a:custGeom>
              <a:avLst/>
              <a:gdLst/>
              <a:ahLst/>
              <a:cxnLst/>
              <a:rect l="l" t="t" r="r" b="b"/>
              <a:pathLst>
                <a:path w="6766" h="2284" extrusionOk="0">
                  <a:moveTo>
                    <a:pt x="642" y="0"/>
                  </a:moveTo>
                  <a:cubicBezTo>
                    <a:pt x="285" y="0"/>
                    <a:pt x="1" y="289"/>
                    <a:pt x="1" y="642"/>
                  </a:cubicBezTo>
                  <a:lnTo>
                    <a:pt x="1" y="1291"/>
                  </a:lnTo>
                  <a:cubicBezTo>
                    <a:pt x="1" y="1645"/>
                    <a:pt x="285" y="1933"/>
                    <a:pt x="642" y="1933"/>
                  </a:cubicBezTo>
                  <a:cubicBezTo>
                    <a:pt x="1647" y="2196"/>
                    <a:pt x="2590" y="2284"/>
                    <a:pt x="3401" y="2284"/>
                  </a:cubicBezTo>
                  <a:cubicBezTo>
                    <a:pt x="4196" y="2284"/>
                    <a:pt x="4865" y="2199"/>
                    <a:pt x="5340" y="2114"/>
                  </a:cubicBezTo>
                  <a:cubicBezTo>
                    <a:pt x="5837" y="2026"/>
                    <a:pt x="6124" y="1933"/>
                    <a:pt x="6124" y="1933"/>
                  </a:cubicBezTo>
                  <a:cubicBezTo>
                    <a:pt x="6478" y="1933"/>
                    <a:pt x="6766" y="1645"/>
                    <a:pt x="6766" y="1291"/>
                  </a:cubicBezTo>
                  <a:lnTo>
                    <a:pt x="6766" y="642"/>
                  </a:lnTo>
                  <a:cubicBezTo>
                    <a:pt x="6766" y="289"/>
                    <a:pt x="6478" y="0"/>
                    <a:pt x="6124" y="0"/>
                  </a:cubicBezTo>
                  <a:close/>
                </a:path>
              </a:pathLst>
            </a:custGeom>
            <a:solidFill>
              <a:srgbClr val="FFD8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28"/>
            <p:cNvSpPr/>
            <p:nvPr/>
          </p:nvSpPr>
          <p:spPr>
            <a:xfrm rot="722234">
              <a:off x="7088462" y="711693"/>
              <a:ext cx="310455" cy="122354"/>
            </a:xfrm>
            <a:custGeom>
              <a:avLst/>
              <a:gdLst/>
              <a:ahLst/>
              <a:cxnLst/>
              <a:rect l="l" t="t" r="r" b="b"/>
              <a:pathLst>
                <a:path w="5795" h="2284" extrusionOk="0">
                  <a:moveTo>
                    <a:pt x="642" y="0"/>
                  </a:moveTo>
                  <a:cubicBezTo>
                    <a:pt x="285" y="0"/>
                    <a:pt x="1" y="289"/>
                    <a:pt x="1" y="642"/>
                  </a:cubicBezTo>
                  <a:lnTo>
                    <a:pt x="1" y="1291"/>
                  </a:lnTo>
                  <a:cubicBezTo>
                    <a:pt x="1" y="1645"/>
                    <a:pt x="285" y="1933"/>
                    <a:pt x="642" y="1933"/>
                  </a:cubicBezTo>
                  <a:cubicBezTo>
                    <a:pt x="1647" y="2196"/>
                    <a:pt x="2590" y="2284"/>
                    <a:pt x="3401" y="2284"/>
                  </a:cubicBezTo>
                  <a:cubicBezTo>
                    <a:pt x="4196" y="2284"/>
                    <a:pt x="4865" y="2199"/>
                    <a:pt x="5340" y="2114"/>
                  </a:cubicBezTo>
                  <a:cubicBezTo>
                    <a:pt x="5642" y="1448"/>
                    <a:pt x="5795" y="726"/>
                    <a:pt x="5795" y="0"/>
                  </a:cubicBezTo>
                  <a:close/>
                </a:path>
              </a:pathLst>
            </a:custGeom>
            <a:solidFill>
              <a:srgbClr val="FAD9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28"/>
            <p:cNvSpPr/>
            <p:nvPr/>
          </p:nvSpPr>
          <p:spPr>
            <a:xfrm rot="722234">
              <a:off x="7067859" y="822208"/>
              <a:ext cx="397083" cy="103711"/>
            </a:xfrm>
            <a:custGeom>
              <a:avLst/>
              <a:gdLst/>
              <a:ahLst/>
              <a:cxnLst/>
              <a:rect l="l" t="t" r="r" b="b"/>
              <a:pathLst>
                <a:path w="7412" h="1936" extrusionOk="0">
                  <a:moveTo>
                    <a:pt x="642" y="0"/>
                  </a:moveTo>
                  <a:cubicBezTo>
                    <a:pt x="285" y="0"/>
                    <a:pt x="1" y="288"/>
                    <a:pt x="1" y="642"/>
                  </a:cubicBezTo>
                  <a:lnTo>
                    <a:pt x="1" y="1294"/>
                  </a:lnTo>
                  <a:cubicBezTo>
                    <a:pt x="1" y="1648"/>
                    <a:pt x="285" y="1936"/>
                    <a:pt x="642" y="1936"/>
                  </a:cubicBezTo>
                  <a:lnTo>
                    <a:pt x="6769" y="1936"/>
                  </a:lnTo>
                  <a:cubicBezTo>
                    <a:pt x="7123" y="1936"/>
                    <a:pt x="7411" y="1648"/>
                    <a:pt x="7411" y="1294"/>
                  </a:cubicBezTo>
                  <a:lnTo>
                    <a:pt x="7411" y="642"/>
                  </a:lnTo>
                  <a:cubicBezTo>
                    <a:pt x="7411" y="288"/>
                    <a:pt x="7123" y="0"/>
                    <a:pt x="6769" y="0"/>
                  </a:cubicBezTo>
                  <a:close/>
                </a:path>
              </a:pathLst>
            </a:custGeom>
            <a:solidFill>
              <a:srgbClr val="FFD8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28"/>
            <p:cNvSpPr/>
            <p:nvPr/>
          </p:nvSpPr>
          <p:spPr>
            <a:xfrm rot="722234">
              <a:off x="7069034" y="811064"/>
              <a:ext cx="290205" cy="103711"/>
            </a:xfrm>
            <a:custGeom>
              <a:avLst/>
              <a:gdLst/>
              <a:ahLst/>
              <a:cxnLst/>
              <a:rect l="l" t="t" r="r" b="b"/>
              <a:pathLst>
                <a:path w="5417" h="1936" extrusionOk="0">
                  <a:moveTo>
                    <a:pt x="642" y="0"/>
                  </a:moveTo>
                  <a:cubicBezTo>
                    <a:pt x="285" y="0"/>
                    <a:pt x="1" y="288"/>
                    <a:pt x="1" y="642"/>
                  </a:cubicBezTo>
                  <a:lnTo>
                    <a:pt x="1" y="1294"/>
                  </a:lnTo>
                  <a:cubicBezTo>
                    <a:pt x="1" y="1648"/>
                    <a:pt x="285" y="1936"/>
                    <a:pt x="642" y="1936"/>
                  </a:cubicBezTo>
                  <a:lnTo>
                    <a:pt x="4046" y="1936"/>
                  </a:lnTo>
                  <a:cubicBezTo>
                    <a:pt x="4195" y="1804"/>
                    <a:pt x="4334" y="1665"/>
                    <a:pt x="4469" y="1516"/>
                  </a:cubicBezTo>
                  <a:cubicBezTo>
                    <a:pt x="4879" y="1058"/>
                    <a:pt x="5198" y="545"/>
                    <a:pt x="5416" y="0"/>
                  </a:cubicBezTo>
                  <a:close/>
                </a:path>
              </a:pathLst>
            </a:custGeom>
            <a:solidFill>
              <a:srgbClr val="191919">
                <a:alpha val="4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28"/>
            <p:cNvSpPr/>
            <p:nvPr/>
          </p:nvSpPr>
          <p:spPr>
            <a:xfrm rot="722234">
              <a:off x="6931000" y="480556"/>
              <a:ext cx="414387" cy="414525"/>
            </a:xfrm>
            <a:custGeom>
              <a:avLst/>
              <a:gdLst/>
              <a:ahLst/>
              <a:cxnLst/>
              <a:rect l="l" t="t" r="r" b="b"/>
              <a:pathLst>
                <a:path w="7735" h="7738" extrusionOk="0">
                  <a:moveTo>
                    <a:pt x="3869" y="1"/>
                  </a:moveTo>
                  <a:cubicBezTo>
                    <a:pt x="1732" y="1"/>
                    <a:pt x="1" y="1732"/>
                    <a:pt x="1" y="3869"/>
                  </a:cubicBezTo>
                  <a:cubicBezTo>
                    <a:pt x="1" y="6007"/>
                    <a:pt x="1732" y="7738"/>
                    <a:pt x="3869" y="7738"/>
                  </a:cubicBezTo>
                  <a:cubicBezTo>
                    <a:pt x="4015" y="7738"/>
                    <a:pt x="4161" y="7727"/>
                    <a:pt x="4303" y="7714"/>
                  </a:cubicBezTo>
                  <a:cubicBezTo>
                    <a:pt x="6233" y="7495"/>
                    <a:pt x="7735" y="5861"/>
                    <a:pt x="7735" y="3869"/>
                  </a:cubicBezTo>
                  <a:cubicBezTo>
                    <a:pt x="7735" y="1736"/>
                    <a:pt x="6010" y="4"/>
                    <a:pt x="3876" y="1"/>
                  </a:cubicBezTo>
                  <a:close/>
                </a:path>
              </a:pathLst>
            </a:custGeom>
            <a:solidFill>
              <a:srgbClr val="FFD8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28"/>
            <p:cNvSpPr/>
            <p:nvPr/>
          </p:nvSpPr>
          <p:spPr>
            <a:xfrm rot="722234">
              <a:off x="6933021" y="461390"/>
              <a:ext cx="230578" cy="414525"/>
            </a:xfrm>
            <a:custGeom>
              <a:avLst/>
              <a:gdLst/>
              <a:ahLst/>
              <a:cxnLst/>
              <a:rect l="l" t="t" r="r" b="b"/>
              <a:pathLst>
                <a:path w="4304" h="7738" extrusionOk="0">
                  <a:moveTo>
                    <a:pt x="3869" y="1"/>
                  </a:moveTo>
                  <a:cubicBezTo>
                    <a:pt x="1732" y="1"/>
                    <a:pt x="1" y="1732"/>
                    <a:pt x="1" y="3869"/>
                  </a:cubicBezTo>
                  <a:cubicBezTo>
                    <a:pt x="1" y="6007"/>
                    <a:pt x="1732" y="7738"/>
                    <a:pt x="3869" y="7738"/>
                  </a:cubicBezTo>
                  <a:cubicBezTo>
                    <a:pt x="4015" y="7738"/>
                    <a:pt x="4161" y="7727"/>
                    <a:pt x="4303" y="7714"/>
                  </a:cubicBezTo>
                  <a:cubicBezTo>
                    <a:pt x="2020" y="3849"/>
                    <a:pt x="3557" y="598"/>
                    <a:pt x="3876" y="1"/>
                  </a:cubicBezTo>
                  <a:close/>
                </a:path>
              </a:pathLst>
            </a:custGeom>
            <a:solidFill>
              <a:srgbClr val="191919">
                <a:alpha val="4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28"/>
            <p:cNvSpPr/>
            <p:nvPr/>
          </p:nvSpPr>
          <p:spPr>
            <a:xfrm rot="722234">
              <a:off x="6982910" y="532381"/>
              <a:ext cx="310777" cy="310920"/>
            </a:xfrm>
            <a:custGeom>
              <a:avLst/>
              <a:gdLst/>
              <a:ahLst/>
              <a:cxnLst/>
              <a:rect l="l" t="t" r="r" b="b"/>
              <a:pathLst>
                <a:path w="5801" h="5804" extrusionOk="0">
                  <a:moveTo>
                    <a:pt x="2907" y="0"/>
                  </a:moveTo>
                  <a:cubicBezTo>
                    <a:pt x="2770" y="0"/>
                    <a:pt x="2631" y="10"/>
                    <a:pt x="2491" y="30"/>
                  </a:cubicBezTo>
                  <a:cubicBezTo>
                    <a:pt x="2443" y="36"/>
                    <a:pt x="2394" y="44"/>
                    <a:pt x="2349" y="54"/>
                  </a:cubicBezTo>
                  <a:cubicBezTo>
                    <a:pt x="1010" y="311"/>
                    <a:pt x="0" y="1490"/>
                    <a:pt x="0" y="2902"/>
                  </a:cubicBezTo>
                  <a:cubicBezTo>
                    <a:pt x="0" y="4547"/>
                    <a:pt x="1357" y="5799"/>
                    <a:pt x="2845" y="5803"/>
                  </a:cubicBezTo>
                  <a:lnTo>
                    <a:pt x="2852" y="5803"/>
                  </a:lnTo>
                  <a:cubicBezTo>
                    <a:pt x="2877" y="5803"/>
                    <a:pt x="2902" y="5804"/>
                    <a:pt x="2926" y="5804"/>
                  </a:cubicBezTo>
                  <a:cubicBezTo>
                    <a:pt x="4473" y="5804"/>
                    <a:pt x="5801" y="4524"/>
                    <a:pt x="5801" y="2902"/>
                  </a:cubicBezTo>
                  <a:cubicBezTo>
                    <a:pt x="5801" y="1284"/>
                    <a:pt x="4485" y="0"/>
                    <a:pt x="2907" y="0"/>
                  </a:cubicBezTo>
                  <a:close/>
                </a:path>
              </a:pathLst>
            </a:custGeom>
            <a:solidFill>
              <a:srgbClr val="FAD9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28"/>
            <p:cNvSpPr/>
            <p:nvPr/>
          </p:nvSpPr>
          <p:spPr>
            <a:xfrm rot="722234">
              <a:off x="6984494" y="517406"/>
              <a:ext cx="152415" cy="309313"/>
            </a:xfrm>
            <a:custGeom>
              <a:avLst/>
              <a:gdLst/>
              <a:ahLst/>
              <a:cxnLst/>
              <a:rect l="l" t="t" r="r" b="b"/>
              <a:pathLst>
                <a:path w="2845" h="5774" extrusionOk="0">
                  <a:moveTo>
                    <a:pt x="2491" y="1"/>
                  </a:moveTo>
                  <a:cubicBezTo>
                    <a:pt x="2443" y="7"/>
                    <a:pt x="2394" y="15"/>
                    <a:pt x="2349" y="25"/>
                  </a:cubicBezTo>
                  <a:cubicBezTo>
                    <a:pt x="1010" y="282"/>
                    <a:pt x="0" y="1461"/>
                    <a:pt x="0" y="2873"/>
                  </a:cubicBezTo>
                  <a:cubicBezTo>
                    <a:pt x="0" y="4518"/>
                    <a:pt x="1357" y="5770"/>
                    <a:pt x="2845" y="5774"/>
                  </a:cubicBezTo>
                  <a:cubicBezTo>
                    <a:pt x="1741" y="3328"/>
                    <a:pt x="2092" y="1215"/>
                    <a:pt x="2491" y="1"/>
                  </a:cubicBezTo>
                  <a:close/>
                </a:path>
              </a:pathLst>
            </a:custGeom>
            <a:solidFill>
              <a:srgbClr val="191919">
                <a:alpha val="4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28"/>
            <p:cNvSpPr/>
            <p:nvPr/>
          </p:nvSpPr>
          <p:spPr>
            <a:xfrm rot="722234">
              <a:off x="7013218" y="651119"/>
              <a:ext cx="67502" cy="53784"/>
            </a:xfrm>
            <a:custGeom>
              <a:avLst/>
              <a:gdLst/>
              <a:ahLst/>
              <a:cxnLst/>
              <a:rect l="l" t="t" r="r" b="b"/>
              <a:pathLst>
                <a:path w="1260" h="1004" extrusionOk="0">
                  <a:moveTo>
                    <a:pt x="629" y="0"/>
                  </a:moveTo>
                  <a:cubicBezTo>
                    <a:pt x="281" y="0"/>
                    <a:pt x="1" y="226"/>
                    <a:pt x="1" y="504"/>
                  </a:cubicBezTo>
                  <a:cubicBezTo>
                    <a:pt x="1" y="781"/>
                    <a:pt x="281" y="1003"/>
                    <a:pt x="629" y="1003"/>
                  </a:cubicBezTo>
                  <a:cubicBezTo>
                    <a:pt x="976" y="1003"/>
                    <a:pt x="1260" y="781"/>
                    <a:pt x="1260" y="504"/>
                  </a:cubicBezTo>
                  <a:cubicBezTo>
                    <a:pt x="1260" y="226"/>
                    <a:pt x="976" y="0"/>
                    <a:pt x="62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28"/>
            <p:cNvSpPr/>
            <p:nvPr/>
          </p:nvSpPr>
          <p:spPr>
            <a:xfrm rot="722234">
              <a:off x="7191942" y="689203"/>
              <a:ext cx="67288" cy="53784"/>
            </a:xfrm>
            <a:custGeom>
              <a:avLst/>
              <a:gdLst/>
              <a:ahLst/>
              <a:cxnLst/>
              <a:rect l="l" t="t" r="r" b="b"/>
              <a:pathLst>
                <a:path w="1256" h="1004" extrusionOk="0">
                  <a:moveTo>
                    <a:pt x="628" y="0"/>
                  </a:moveTo>
                  <a:cubicBezTo>
                    <a:pt x="281" y="0"/>
                    <a:pt x="0" y="226"/>
                    <a:pt x="0" y="504"/>
                  </a:cubicBezTo>
                  <a:cubicBezTo>
                    <a:pt x="0" y="781"/>
                    <a:pt x="281" y="1003"/>
                    <a:pt x="628" y="1003"/>
                  </a:cubicBezTo>
                  <a:cubicBezTo>
                    <a:pt x="975" y="1003"/>
                    <a:pt x="1256" y="781"/>
                    <a:pt x="1256" y="504"/>
                  </a:cubicBezTo>
                  <a:cubicBezTo>
                    <a:pt x="1256" y="226"/>
                    <a:pt x="975" y="0"/>
                    <a:pt x="6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28"/>
            <p:cNvSpPr/>
            <p:nvPr/>
          </p:nvSpPr>
          <p:spPr>
            <a:xfrm rot="722234">
              <a:off x="7112011" y="658415"/>
              <a:ext cx="54484" cy="48856"/>
            </a:xfrm>
            <a:custGeom>
              <a:avLst/>
              <a:gdLst/>
              <a:ahLst/>
              <a:cxnLst/>
              <a:rect l="l" t="t" r="r" b="b"/>
              <a:pathLst>
                <a:path w="1017" h="912" extrusionOk="0">
                  <a:moveTo>
                    <a:pt x="510" y="0"/>
                  </a:moveTo>
                  <a:cubicBezTo>
                    <a:pt x="230" y="0"/>
                    <a:pt x="1" y="31"/>
                    <a:pt x="1" y="343"/>
                  </a:cubicBezTo>
                  <a:cubicBezTo>
                    <a:pt x="1" y="656"/>
                    <a:pt x="230" y="912"/>
                    <a:pt x="510" y="912"/>
                  </a:cubicBezTo>
                  <a:cubicBezTo>
                    <a:pt x="788" y="912"/>
                    <a:pt x="1017" y="656"/>
                    <a:pt x="1017" y="343"/>
                  </a:cubicBezTo>
                  <a:cubicBezTo>
                    <a:pt x="1017" y="31"/>
                    <a:pt x="788" y="0"/>
                    <a:pt x="5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28"/>
            <p:cNvSpPr/>
            <p:nvPr/>
          </p:nvSpPr>
          <p:spPr>
            <a:xfrm rot="722234">
              <a:off x="6931576" y="385739"/>
              <a:ext cx="586999" cy="535271"/>
            </a:xfrm>
            <a:custGeom>
              <a:avLst/>
              <a:gdLst/>
              <a:ahLst/>
              <a:cxnLst/>
              <a:rect l="l" t="t" r="r" b="b"/>
              <a:pathLst>
                <a:path w="10957" h="9992" extrusionOk="0">
                  <a:moveTo>
                    <a:pt x="9510" y="2255"/>
                  </a:moveTo>
                  <a:cubicBezTo>
                    <a:pt x="9774" y="2255"/>
                    <a:pt x="9993" y="2473"/>
                    <a:pt x="9993" y="2737"/>
                  </a:cubicBezTo>
                  <a:lnTo>
                    <a:pt x="9993" y="3386"/>
                  </a:lnTo>
                  <a:cubicBezTo>
                    <a:pt x="9993" y="3653"/>
                    <a:pt x="9774" y="3868"/>
                    <a:pt x="9510" y="3868"/>
                  </a:cubicBezTo>
                  <a:lnTo>
                    <a:pt x="7466" y="3868"/>
                  </a:lnTo>
                  <a:cubicBezTo>
                    <a:pt x="7029" y="3153"/>
                    <a:pt x="6381" y="2588"/>
                    <a:pt x="5604" y="2255"/>
                  </a:cubicBezTo>
                  <a:close/>
                  <a:moveTo>
                    <a:pt x="10155" y="4191"/>
                  </a:moveTo>
                  <a:cubicBezTo>
                    <a:pt x="10419" y="4191"/>
                    <a:pt x="10634" y="4406"/>
                    <a:pt x="10634" y="4670"/>
                  </a:cubicBezTo>
                  <a:lnTo>
                    <a:pt x="10634" y="5321"/>
                  </a:lnTo>
                  <a:cubicBezTo>
                    <a:pt x="10634" y="5585"/>
                    <a:pt x="10419" y="5804"/>
                    <a:pt x="10155" y="5804"/>
                  </a:cubicBezTo>
                  <a:lnTo>
                    <a:pt x="8053" y="5804"/>
                  </a:lnTo>
                  <a:cubicBezTo>
                    <a:pt x="8029" y="5225"/>
                    <a:pt x="7886" y="4680"/>
                    <a:pt x="7644" y="4191"/>
                  </a:cubicBezTo>
                  <a:close/>
                  <a:moveTo>
                    <a:pt x="9510" y="6123"/>
                  </a:moveTo>
                  <a:cubicBezTo>
                    <a:pt x="9774" y="6123"/>
                    <a:pt x="9993" y="6338"/>
                    <a:pt x="9993" y="6605"/>
                  </a:cubicBezTo>
                  <a:lnTo>
                    <a:pt x="9993" y="7254"/>
                  </a:lnTo>
                  <a:cubicBezTo>
                    <a:pt x="9993" y="7521"/>
                    <a:pt x="9774" y="7736"/>
                    <a:pt x="9510" y="7736"/>
                  </a:cubicBezTo>
                  <a:lnTo>
                    <a:pt x="7644" y="7736"/>
                  </a:lnTo>
                  <a:cubicBezTo>
                    <a:pt x="7886" y="7247"/>
                    <a:pt x="8029" y="6699"/>
                    <a:pt x="8053" y="6123"/>
                  </a:cubicBezTo>
                  <a:close/>
                  <a:moveTo>
                    <a:pt x="10155" y="8059"/>
                  </a:moveTo>
                  <a:cubicBezTo>
                    <a:pt x="10419" y="8059"/>
                    <a:pt x="10634" y="8274"/>
                    <a:pt x="10634" y="8538"/>
                  </a:cubicBezTo>
                  <a:lnTo>
                    <a:pt x="10634" y="9190"/>
                  </a:lnTo>
                  <a:cubicBezTo>
                    <a:pt x="10634" y="9454"/>
                    <a:pt x="10419" y="9669"/>
                    <a:pt x="10155" y="9669"/>
                  </a:cubicBezTo>
                  <a:lnTo>
                    <a:pt x="5604" y="9669"/>
                  </a:lnTo>
                  <a:cubicBezTo>
                    <a:pt x="6381" y="9339"/>
                    <a:pt x="7029" y="8770"/>
                    <a:pt x="7466" y="8059"/>
                  </a:cubicBezTo>
                  <a:close/>
                  <a:moveTo>
                    <a:pt x="4670" y="0"/>
                  </a:moveTo>
                  <a:cubicBezTo>
                    <a:pt x="4230" y="0"/>
                    <a:pt x="3869" y="361"/>
                    <a:pt x="3869" y="804"/>
                  </a:cubicBezTo>
                  <a:lnTo>
                    <a:pt x="3869" y="1453"/>
                  </a:lnTo>
                  <a:cubicBezTo>
                    <a:pt x="3869" y="1634"/>
                    <a:pt x="3928" y="1800"/>
                    <a:pt x="4028" y="1936"/>
                  </a:cubicBezTo>
                  <a:cubicBezTo>
                    <a:pt x="3207" y="1936"/>
                    <a:pt x="2422" y="2182"/>
                    <a:pt x="1756" y="2636"/>
                  </a:cubicBezTo>
                  <a:cubicBezTo>
                    <a:pt x="1683" y="2685"/>
                    <a:pt x="1662" y="2785"/>
                    <a:pt x="1715" y="2858"/>
                  </a:cubicBezTo>
                  <a:cubicBezTo>
                    <a:pt x="1745" y="2904"/>
                    <a:pt x="1795" y="2929"/>
                    <a:pt x="1847" y="2929"/>
                  </a:cubicBezTo>
                  <a:cubicBezTo>
                    <a:pt x="1878" y="2929"/>
                    <a:pt x="1909" y="2920"/>
                    <a:pt x="1937" y="2900"/>
                  </a:cubicBezTo>
                  <a:cubicBezTo>
                    <a:pt x="2554" y="2480"/>
                    <a:pt x="3276" y="2255"/>
                    <a:pt x="4028" y="2255"/>
                  </a:cubicBezTo>
                  <a:cubicBezTo>
                    <a:pt x="6072" y="2255"/>
                    <a:pt x="7734" y="3920"/>
                    <a:pt x="7734" y="5963"/>
                  </a:cubicBezTo>
                  <a:cubicBezTo>
                    <a:pt x="7734" y="8007"/>
                    <a:pt x="6072" y="9669"/>
                    <a:pt x="4028" y="9669"/>
                  </a:cubicBezTo>
                  <a:cubicBezTo>
                    <a:pt x="1982" y="9669"/>
                    <a:pt x="320" y="8007"/>
                    <a:pt x="320" y="5963"/>
                  </a:cubicBezTo>
                  <a:cubicBezTo>
                    <a:pt x="320" y="5013"/>
                    <a:pt x="680" y="4111"/>
                    <a:pt x="1329" y="3421"/>
                  </a:cubicBezTo>
                  <a:cubicBezTo>
                    <a:pt x="1391" y="3355"/>
                    <a:pt x="1388" y="3254"/>
                    <a:pt x="1322" y="3192"/>
                  </a:cubicBezTo>
                  <a:cubicBezTo>
                    <a:pt x="1292" y="3163"/>
                    <a:pt x="1254" y="3149"/>
                    <a:pt x="1215" y="3149"/>
                  </a:cubicBezTo>
                  <a:cubicBezTo>
                    <a:pt x="1172" y="3149"/>
                    <a:pt x="1129" y="3166"/>
                    <a:pt x="1097" y="3198"/>
                  </a:cubicBezTo>
                  <a:cubicBezTo>
                    <a:pt x="389" y="3948"/>
                    <a:pt x="1" y="4929"/>
                    <a:pt x="1" y="5963"/>
                  </a:cubicBezTo>
                  <a:cubicBezTo>
                    <a:pt x="1" y="8184"/>
                    <a:pt x="1804" y="9992"/>
                    <a:pt x="4028" y="9992"/>
                  </a:cubicBezTo>
                  <a:lnTo>
                    <a:pt x="10155" y="9992"/>
                  </a:lnTo>
                  <a:cubicBezTo>
                    <a:pt x="10596" y="9992"/>
                    <a:pt x="10957" y="9630"/>
                    <a:pt x="10957" y="9190"/>
                  </a:cubicBezTo>
                  <a:lnTo>
                    <a:pt x="10957" y="8538"/>
                  </a:lnTo>
                  <a:cubicBezTo>
                    <a:pt x="10957" y="8104"/>
                    <a:pt x="10603" y="7736"/>
                    <a:pt x="10152" y="7736"/>
                  </a:cubicBezTo>
                  <a:cubicBezTo>
                    <a:pt x="10253" y="7601"/>
                    <a:pt x="10312" y="7435"/>
                    <a:pt x="10312" y="7254"/>
                  </a:cubicBezTo>
                  <a:lnTo>
                    <a:pt x="10312" y="6605"/>
                  </a:lnTo>
                  <a:cubicBezTo>
                    <a:pt x="10312" y="6425"/>
                    <a:pt x="10253" y="6258"/>
                    <a:pt x="10152" y="6123"/>
                  </a:cubicBezTo>
                  <a:cubicBezTo>
                    <a:pt x="10603" y="6123"/>
                    <a:pt x="10957" y="5759"/>
                    <a:pt x="10957" y="5321"/>
                  </a:cubicBezTo>
                  <a:lnTo>
                    <a:pt x="10957" y="4670"/>
                  </a:lnTo>
                  <a:cubicBezTo>
                    <a:pt x="10957" y="4236"/>
                    <a:pt x="10603" y="3868"/>
                    <a:pt x="10152" y="3868"/>
                  </a:cubicBezTo>
                  <a:cubicBezTo>
                    <a:pt x="10253" y="3733"/>
                    <a:pt x="10312" y="3566"/>
                    <a:pt x="10312" y="3386"/>
                  </a:cubicBezTo>
                  <a:lnTo>
                    <a:pt x="10312" y="2737"/>
                  </a:lnTo>
                  <a:cubicBezTo>
                    <a:pt x="10312" y="2556"/>
                    <a:pt x="10253" y="2390"/>
                    <a:pt x="10152" y="2255"/>
                  </a:cubicBezTo>
                  <a:cubicBezTo>
                    <a:pt x="10603" y="2255"/>
                    <a:pt x="10957" y="1890"/>
                    <a:pt x="10957" y="1453"/>
                  </a:cubicBezTo>
                  <a:lnTo>
                    <a:pt x="10957" y="804"/>
                  </a:lnTo>
                  <a:cubicBezTo>
                    <a:pt x="10957" y="361"/>
                    <a:pt x="10596" y="0"/>
                    <a:pt x="10155" y="0"/>
                  </a:cubicBezTo>
                  <a:lnTo>
                    <a:pt x="9347" y="0"/>
                  </a:lnTo>
                  <a:cubicBezTo>
                    <a:pt x="9257" y="0"/>
                    <a:pt x="9184" y="72"/>
                    <a:pt x="9184" y="162"/>
                  </a:cubicBezTo>
                  <a:cubicBezTo>
                    <a:pt x="9184" y="250"/>
                    <a:pt x="9257" y="322"/>
                    <a:pt x="9347" y="322"/>
                  </a:cubicBezTo>
                  <a:lnTo>
                    <a:pt x="10155" y="322"/>
                  </a:lnTo>
                  <a:cubicBezTo>
                    <a:pt x="10419" y="322"/>
                    <a:pt x="10634" y="537"/>
                    <a:pt x="10634" y="804"/>
                  </a:cubicBezTo>
                  <a:lnTo>
                    <a:pt x="10634" y="1453"/>
                  </a:lnTo>
                  <a:cubicBezTo>
                    <a:pt x="10634" y="1717"/>
                    <a:pt x="10419" y="1936"/>
                    <a:pt x="10155" y="1936"/>
                  </a:cubicBezTo>
                  <a:lnTo>
                    <a:pt x="4670" y="1936"/>
                  </a:lnTo>
                  <a:cubicBezTo>
                    <a:pt x="4406" y="1936"/>
                    <a:pt x="4192" y="1717"/>
                    <a:pt x="4192" y="1453"/>
                  </a:cubicBezTo>
                  <a:lnTo>
                    <a:pt x="4192" y="804"/>
                  </a:lnTo>
                  <a:cubicBezTo>
                    <a:pt x="4192" y="537"/>
                    <a:pt x="4406" y="322"/>
                    <a:pt x="4670" y="322"/>
                  </a:cubicBezTo>
                  <a:lnTo>
                    <a:pt x="8626" y="322"/>
                  </a:lnTo>
                  <a:cubicBezTo>
                    <a:pt x="8715" y="322"/>
                    <a:pt x="8785" y="250"/>
                    <a:pt x="8785" y="162"/>
                  </a:cubicBezTo>
                  <a:cubicBezTo>
                    <a:pt x="8785" y="72"/>
                    <a:pt x="8715" y="0"/>
                    <a:pt x="8626" y="0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28"/>
            <p:cNvSpPr/>
            <p:nvPr/>
          </p:nvSpPr>
          <p:spPr>
            <a:xfrm rot="722234">
              <a:off x="6974190" y="523741"/>
              <a:ext cx="328081" cy="328063"/>
            </a:xfrm>
            <a:custGeom>
              <a:avLst/>
              <a:gdLst/>
              <a:ahLst/>
              <a:cxnLst/>
              <a:rect l="l" t="t" r="r" b="b"/>
              <a:pathLst>
                <a:path w="6124" h="6124" extrusionOk="0">
                  <a:moveTo>
                    <a:pt x="3063" y="0"/>
                  </a:moveTo>
                  <a:cubicBezTo>
                    <a:pt x="1374" y="0"/>
                    <a:pt x="0" y="1374"/>
                    <a:pt x="0" y="3063"/>
                  </a:cubicBezTo>
                  <a:cubicBezTo>
                    <a:pt x="0" y="4750"/>
                    <a:pt x="1374" y="6123"/>
                    <a:pt x="3063" y="6123"/>
                  </a:cubicBezTo>
                  <a:cubicBezTo>
                    <a:pt x="3411" y="6123"/>
                    <a:pt x="3754" y="6064"/>
                    <a:pt x="4083" y="5950"/>
                  </a:cubicBezTo>
                  <a:cubicBezTo>
                    <a:pt x="4167" y="5922"/>
                    <a:pt x="4208" y="5829"/>
                    <a:pt x="4181" y="5745"/>
                  </a:cubicBezTo>
                  <a:cubicBezTo>
                    <a:pt x="4156" y="5680"/>
                    <a:pt x="4095" y="5638"/>
                    <a:pt x="4030" y="5638"/>
                  </a:cubicBezTo>
                  <a:cubicBezTo>
                    <a:pt x="4012" y="5638"/>
                    <a:pt x="3994" y="5641"/>
                    <a:pt x="3976" y="5648"/>
                  </a:cubicBezTo>
                  <a:cubicBezTo>
                    <a:pt x="3685" y="5752"/>
                    <a:pt x="3376" y="5805"/>
                    <a:pt x="3063" y="5805"/>
                  </a:cubicBezTo>
                  <a:cubicBezTo>
                    <a:pt x="1551" y="5805"/>
                    <a:pt x="322" y="4573"/>
                    <a:pt x="322" y="3063"/>
                  </a:cubicBezTo>
                  <a:cubicBezTo>
                    <a:pt x="322" y="1551"/>
                    <a:pt x="1551" y="322"/>
                    <a:pt x="3063" y="322"/>
                  </a:cubicBezTo>
                  <a:cubicBezTo>
                    <a:pt x="4573" y="322"/>
                    <a:pt x="5801" y="1551"/>
                    <a:pt x="5801" y="3063"/>
                  </a:cubicBezTo>
                  <a:cubicBezTo>
                    <a:pt x="5801" y="3944"/>
                    <a:pt x="5374" y="4777"/>
                    <a:pt x="4656" y="5291"/>
                  </a:cubicBezTo>
                  <a:cubicBezTo>
                    <a:pt x="4583" y="5343"/>
                    <a:pt x="4566" y="5443"/>
                    <a:pt x="4618" y="5516"/>
                  </a:cubicBezTo>
                  <a:cubicBezTo>
                    <a:pt x="4650" y="5561"/>
                    <a:pt x="4699" y="5584"/>
                    <a:pt x="4750" y="5584"/>
                  </a:cubicBezTo>
                  <a:cubicBezTo>
                    <a:pt x="4783" y="5584"/>
                    <a:pt x="4815" y="5575"/>
                    <a:pt x="4844" y="5555"/>
                  </a:cubicBezTo>
                  <a:cubicBezTo>
                    <a:pt x="5645" y="4979"/>
                    <a:pt x="6123" y="4048"/>
                    <a:pt x="6123" y="3063"/>
                  </a:cubicBezTo>
                  <a:cubicBezTo>
                    <a:pt x="6123" y="1374"/>
                    <a:pt x="4750" y="0"/>
                    <a:pt x="3063" y="0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28"/>
            <p:cNvSpPr/>
            <p:nvPr/>
          </p:nvSpPr>
          <p:spPr>
            <a:xfrm rot="722234">
              <a:off x="7051839" y="625652"/>
              <a:ext cx="17358" cy="31071"/>
            </a:xfrm>
            <a:custGeom>
              <a:avLst/>
              <a:gdLst/>
              <a:ahLst/>
              <a:cxnLst/>
              <a:rect l="l" t="t" r="r" b="b"/>
              <a:pathLst>
                <a:path w="324" h="580" extrusionOk="0">
                  <a:moveTo>
                    <a:pt x="164" y="0"/>
                  </a:moveTo>
                  <a:cubicBezTo>
                    <a:pt x="74" y="0"/>
                    <a:pt x="1" y="73"/>
                    <a:pt x="1" y="159"/>
                  </a:cubicBezTo>
                  <a:lnTo>
                    <a:pt x="1" y="416"/>
                  </a:lnTo>
                  <a:cubicBezTo>
                    <a:pt x="1" y="506"/>
                    <a:pt x="74" y="580"/>
                    <a:pt x="164" y="580"/>
                  </a:cubicBezTo>
                  <a:cubicBezTo>
                    <a:pt x="251" y="580"/>
                    <a:pt x="324" y="506"/>
                    <a:pt x="324" y="416"/>
                  </a:cubicBezTo>
                  <a:lnTo>
                    <a:pt x="324" y="159"/>
                  </a:lnTo>
                  <a:cubicBezTo>
                    <a:pt x="324" y="73"/>
                    <a:pt x="251" y="0"/>
                    <a:pt x="164" y="0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28"/>
            <p:cNvSpPr/>
            <p:nvPr/>
          </p:nvSpPr>
          <p:spPr>
            <a:xfrm rot="722234">
              <a:off x="7103492" y="649850"/>
              <a:ext cx="71573" cy="65998"/>
            </a:xfrm>
            <a:custGeom>
              <a:avLst/>
              <a:gdLst/>
              <a:ahLst/>
              <a:cxnLst/>
              <a:rect l="l" t="t" r="r" b="b"/>
              <a:pathLst>
                <a:path w="1336" h="1232" extrusionOk="0">
                  <a:moveTo>
                    <a:pt x="669" y="319"/>
                  </a:moveTo>
                  <a:cubicBezTo>
                    <a:pt x="1003" y="319"/>
                    <a:pt x="1017" y="375"/>
                    <a:pt x="1017" y="503"/>
                  </a:cubicBezTo>
                  <a:cubicBezTo>
                    <a:pt x="1017" y="729"/>
                    <a:pt x="860" y="910"/>
                    <a:pt x="669" y="910"/>
                  </a:cubicBezTo>
                  <a:cubicBezTo>
                    <a:pt x="479" y="910"/>
                    <a:pt x="322" y="729"/>
                    <a:pt x="322" y="503"/>
                  </a:cubicBezTo>
                  <a:cubicBezTo>
                    <a:pt x="322" y="375"/>
                    <a:pt x="336" y="319"/>
                    <a:pt x="669" y="319"/>
                  </a:cubicBezTo>
                  <a:close/>
                  <a:moveTo>
                    <a:pt x="669" y="0"/>
                  </a:moveTo>
                  <a:cubicBezTo>
                    <a:pt x="468" y="0"/>
                    <a:pt x="0" y="0"/>
                    <a:pt x="0" y="503"/>
                  </a:cubicBezTo>
                  <a:cubicBezTo>
                    <a:pt x="0" y="905"/>
                    <a:pt x="301" y="1232"/>
                    <a:pt x="669" y="1232"/>
                  </a:cubicBezTo>
                  <a:cubicBezTo>
                    <a:pt x="1038" y="1232"/>
                    <a:pt x="1336" y="905"/>
                    <a:pt x="1336" y="503"/>
                  </a:cubicBezTo>
                  <a:cubicBezTo>
                    <a:pt x="1336" y="0"/>
                    <a:pt x="868" y="0"/>
                    <a:pt x="669" y="0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28"/>
            <p:cNvSpPr/>
            <p:nvPr/>
          </p:nvSpPr>
          <p:spPr>
            <a:xfrm rot="722234">
              <a:off x="7219452" y="661390"/>
              <a:ext cx="17358" cy="31071"/>
            </a:xfrm>
            <a:custGeom>
              <a:avLst/>
              <a:gdLst/>
              <a:ahLst/>
              <a:cxnLst/>
              <a:rect l="l" t="t" r="r" b="b"/>
              <a:pathLst>
                <a:path w="324" h="580" extrusionOk="0">
                  <a:moveTo>
                    <a:pt x="164" y="0"/>
                  </a:moveTo>
                  <a:cubicBezTo>
                    <a:pt x="74" y="0"/>
                    <a:pt x="1" y="73"/>
                    <a:pt x="1" y="159"/>
                  </a:cubicBezTo>
                  <a:lnTo>
                    <a:pt x="1" y="416"/>
                  </a:lnTo>
                  <a:cubicBezTo>
                    <a:pt x="1" y="506"/>
                    <a:pt x="74" y="580"/>
                    <a:pt x="164" y="580"/>
                  </a:cubicBezTo>
                  <a:cubicBezTo>
                    <a:pt x="251" y="580"/>
                    <a:pt x="324" y="506"/>
                    <a:pt x="324" y="416"/>
                  </a:cubicBezTo>
                  <a:lnTo>
                    <a:pt x="324" y="159"/>
                  </a:lnTo>
                  <a:cubicBezTo>
                    <a:pt x="324" y="73"/>
                    <a:pt x="251" y="0"/>
                    <a:pt x="164" y="0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95" name="Google Shape;1295;p28"/>
          <p:cNvGrpSpPr/>
          <p:nvPr/>
        </p:nvGrpSpPr>
        <p:grpSpPr>
          <a:xfrm>
            <a:off x="338175" y="851832"/>
            <a:ext cx="925309" cy="912558"/>
            <a:chOff x="1303540" y="244713"/>
            <a:chExt cx="1038157" cy="1023735"/>
          </a:xfrm>
        </p:grpSpPr>
        <p:sp>
          <p:nvSpPr>
            <p:cNvPr id="1296" name="Google Shape;1296;p28"/>
            <p:cNvSpPr/>
            <p:nvPr/>
          </p:nvSpPr>
          <p:spPr>
            <a:xfrm>
              <a:off x="1303540" y="244713"/>
              <a:ext cx="1038157" cy="1023735"/>
            </a:xfrm>
            <a:custGeom>
              <a:avLst/>
              <a:gdLst/>
              <a:ahLst/>
              <a:cxnLst/>
              <a:rect l="l" t="t" r="r" b="b"/>
              <a:pathLst>
                <a:path w="10240" h="10098" extrusionOk="0">
                  <a:moveTo>
                    <a:pt x="8178" y="1"/>
                  </a:moveTo>
                  <a:cubicBezTo>
                    <a:pt x="7557" y="1"/>
                    <a:pt x="6643" y="71"/>
                    <a:pt x="5677" y="393"/>
                  </a:cubicBezTo>
                  <a:cubicBezTo>
                    <a:pt x="5256" y="537"/>
                    <a:pt x="4854" y="714"/>
                    <a:pt x="4479" y="928"/>
                  </a:cubicBezTo>
                  <a:cubicBezTo>
                    <a:pt x="4268" y="882"/>
                    <a:pt x="4047" y="862"/>
                    <a:pt x="3823" y="862"/>
                  </a:cubicBezTo>
                  <a:cubicBezTo>
                    <a:pt x="2933" y="862"/>
                    <a:pt x="2130" y="1226"/>
                    <a:pt x="1731" y="1447"/>
                  </a:cubicBezTo>
                  <a:cubicBezTo>
                    <a:pt x="1336" y="1662"/>
                    <a:pt x="1065" y="2060"/>
                    <a:pt x="1001" y="2508"/>
                  </a:cubicBezTo>
                  <a:cubicBezTo>
                    <a:pt x="937" y="2954"/>
                    <a:pt x="1088" y="3412"/>
                    <a:pt x="1407" y="3730"/>
                  </a:cubicBezTo>
                  <a:lnTo>
                    <a:pt x="1741" y="4065"/>
                  </a:lnTo>
                  <a:cubicBezTo>
                    <a:pt x="1660" y="4256"/>
                    <a:pt x="1587" y="4450"/>
                    <a:pt x="1520" y="4651"/>
                  </a:cubicBezTo>
                  <a:cubicBezTo>
                    <a:pt x="1443" y="4875"/>
                    <a:pt x="1373" y="5113"/>
                    <a:pt x="1313" y="5347"/>
                  </a:cubicBezTo>
                  <a:cubicBezTo>
                    <a:pt x="1302" y="5397"/>
                    <a:pt x="1289" y="5447"/>
                    <a:pt x="1282" y="5501"/>
                  </a:cubicBezTo>
                  <a:cubicBezTo>
                    <a:pt x="1048" y="5675"/>
                    <a:pt x="807" y="5909"/>
                    <a:pt x="606" y="6218"/>
                  </a:cubicBezTo>
                  <a:cubicBezTo>
                    <a:pt x="128" y="6947"/>
                    <a:pt x="1" y="7845"/>
                    <a:pt x="225" y="8889"/>
                  </a:cubicBezTo>
                  <a:cubicBezTo>
                    <a:pt x="345" y="9441"/>
                    <a:pt x="780" y="9873"/>
                    <a:pt x="1329" y="9994"/>
                  </a:cubicBezTo>
                  <a:lnTo>
                    <a:pt x="1333" y="9994"/>
                  </a:lnTo>
                  <a:cubicBezTo>
                    <a:pt x="1651" y="10064"/>
                    <a:pt x="1962" y="10097"/>
                    <a:pt x="2263" y="10097"/>
                  </a:cubicBezTo>
                  <a:cubicBezTo>
                    <a:pt x="3267" y="10097"/>
                    <a:pt x="4124" y="9712"/>
                    <a:pt x="4690" y="8979"/>
                  </a:cubicBezTo>
                  <a:cubicBezTo>
                    <a:pt x="4700" y="8965"/>
                    <a:pt x="4710" y="8952"/>
                    <a:pt x="4720" y="8939"/>
                  </a:cubicBezTo>
                  <a:cubicBezTo>
                    <a:pt x="4774" y="8929"/>
                    <a:pt x="4824" y="8919"/>
                    <a:pt x="4871" y="8905"/>
                  </a:cubicBezTo>
                  <a:cubicBezTo>
                    <a:pt x="5323" y="8792"/>
                    <a:pt x="5754" y="8648"/>
                    <a:pt x="6156" y="8477"/>
                  </a:cubicBezTo>
                  <a:lnTo>
                    <a:pt x="6491" y="8815"/>
                  </a:lnTo>
                  <a:cubicBezTo>
                    <a:pt x="6761" y="9085"/>
                    <a:pt x="7132" y="9234"/>
                    <a:pt x="7513" y="9234"/>
                  </a:cubicBezTo>
                  <a:cubicBezTo>
                    <a:pt x="7581" y="9234"/>
                    <a:pt x="7649" y="9230"/>
                    <a:pt x="7716" y="9220"/>
                  </a:cubicBezTo>
                  <a:cubicBezTo>
                    <a:pt x="8161" y="9157"/>
                    <a:pt x="8560" y="8882"/>
                    <a:pt x="8774" y="8491"/>
                  </a:cubicBezTo>
                  <a:cubicBezTo>
                    <a:pt x="8945" y="8182"/>
                    <a:pt x="9169" y="7697"/>
                    <a:pt x="9283" y="7131"/>
                  </a:cubicBezTo>
                  <a:cubicBezTo>
                    <a:pt x="9383" y="6643"/>
                    <a:pt x="9387" y="6174"/>
                    <a:pt x="9293" y="5739"/>
                  </a:cubicBezTo>
                  <a:cubicBezTo>
                    <a:pt x="9507" y="5364"/>
                    <a:pt x="9688" y="4962"/>
                    <a:pt x="9828" y="4543"/>
                  </a:cubicBezTo>
                  <a:cubicBezTo>
                    <a:pt x="10233" y="3329"/>
                    <a:pt x="10240" y="2190"/>
                    <a:pt x="10210" y="1622"/>
                  </a:cubicBezTo>
                  <a:cubicBezTo>
                    <a:pt x="10159" y="755"/>
                    <a:pt x="9467" y="61"/>
                    <a:pt x="8597" y="12"/>
                  </a:cubicBezTo>
                  <a:cubicBezTo>
                    <a:pt x="8480" y="5"/>
                    <a:pt x="8339" y="1"/>
                    <a:pt x="8178" y="1"/>
                  </a:cubicBez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  <a:effectLst>
              <a:outerShdw blurRad="57150" dist="19050" dir="138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28"/>
            <p:cNvSpPr/>
            <p:nvPr/>
          </p:nvSpPr>
          <p:spPr>
            <a:xfrm>
              <a:off x="1546556" y="900127"/>
              <a:ext cx="137475" cy="136052"/>
            </a:xfrm>
            <a:custGeom>
              <a:avLst/>
              <a:gdLst/>
              <a:ahLst/>
              <a:cxnLst/>
              <a:rect l="l" t="t" r="r" b="b"/>
              <a:pathLst>
                <a:path w="1356" h="1342" extrusionOk="0">
                  <a:moveTo>
                    <a:pt x="730" y="0"/>
                  </a:moveTo>
                  <a:cubicBezTo>
                    <a:pt x="686" y="14"/>
                    <a:pt x="355" y="107"/>
                    <a:pt x="164" y="416"/>
                  </a:cubicBezTo>
                  <a:cubicBezTo>
                    <a:pt x="47" y="609"/>
                    <a:pt x="0" y="853"/>
                    <a:pt x="20" y="1151"/>
                  </a:cubicBezTo>
                  <a:cubicBezTo>
                    <a:pt x="27" y="1249"/>
                    <a:pt x="104" y="1329"/>
                    <a:pt x="204" y="1335"/>
                  </a:cubicBezTo>
                  <a:cubicBezTo>
                    <a:pt x="251" y="1339"/>
                    <a:pt x="297" y="1341"/>
                    <a:pt x="342" y="1341"/>
                  </a:cubicBezTo>
                  <a:cubicBezTo>
                    <a:pt x="583" y="1341"/>
                    <a:pt x="787" y="1287"/>
                    <a:pt x="950" y="1185"/>
                  </a:cubicBezTo>
                  <a:cubicBezTo>
                    <a:pt x="1272" y="981"/>
                    <a:pt x="1352" y="629"/>
                    <a:pt x="1355" y="626"/>
                  </a:cubicBezTo>
                  <a:lnTo>
                    <a:pt x="730" y="0"/>
                  </a:lnTo>
                  <a:close/>
                </a:path>
              </a:pathLst>
            </a:custGeom>
            <a:solidFill>
              <a:srgbClr val="E6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28"/>
            <p:cNvSpPr/>
            <p:nvPr/>
          </p:nvSpPr>
          <p:spPr>
            <a:xfrm>
              <a:off x="1522731" y="455074"/>
              <a:ext cx="251327" cy="177009"/>
            </a:xfrm>
            <a:custGeom>
              <a:avLst/>
              <a:gdLst/>
              <a:ahLst/>
              <a:cxnLst/>
              <a:rect l="l" t="t" r="r" b="b"/>
              <a:pathLst>
                <a:path w="2479" h="1746" extrusionOk="0">
                  <a:moveTo>
                    <a:pt x="1657" y="1"/>
                  </a:moveTo>
                  <a:cubicBezTo>
                    <a:pt x="1050" y="1"/>
                    <a:pt x="473" y="261"/>
                    <a:pt x="155" y="437"/>
                  </a:cubicBezTo>
                  <a:cubicBezTo>
                    <a:pt x="24" y="507"/>
                    <a:pt x="0" y="684"/>
                    <a:pt x="104" y="792"/>
                  </a:cubicBezTo>
                  <a:lnTo>
                    <a:pt x="1062" y="1745"/>
                  </a:lnTo>
                  <a:lnTo>
                    <a:pt x="2478" y="192"/>
                  </a:lnTo>
                  <a:cubicBezTo>
                    <a:pt x="2212" y="54"/>
                    <a:pt x="1931" y="1"/>
                    <a:pt x="1657" y="1"/>
                  </a:cubicBezTo>
                  <a:close/>
                </a:path>
              </a:pathLst>
            </a:custGeom>
            <a:solidFill>
              <a:srgbClr val="BDE7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28"/>
            <p:cNvSpPr/>
            <p:nvPr/>
          </p:nvSpPr>
          <p:spPr>
            <a:xfrm>
              <a:off x="1952090" y="810204"/>
              <a:ext cx="202664" cy="247266"/>
            </a:xfrm>
            <a:custGeom>
              <a:avLst/>
              <a:gdLst/>
              <a:ahLst/>
              <a:cxnLst/>
              <a:rect l="l" t="t" r="r" b="b"/>
              <a:pathLst>
                <a:path w="1999" h="2439" extrusionOk="0">
                  <a:moveTo>
                    <a:pt x="1553" y="0"/>
                  </a:moveTo>
                  <a:lnTo>
                    <a:pt x="0" y="1416"/>
                  </a:lnTo>
                  <a:lnTo>
                    <a:pt x="955" y="2373"/>
                  </a:lnTo>
                  <a:cubicBezTo>
                    <a:pt x="1000" y="2417"/>
                    <a:pt x="1057" y="2438"/>
                    <a:pt x="1114" y="2438"/>
                  </a:cubicBezTo>
                  <a:cubicBezTo>
                    <a:pt x="1192" y="2438"/>
                    <a:pt x="1268" y="2399"/>
                    <a:pt x="1309" y="2323"/>
                  </a:cubicBezTo>
                  <a:cubicBezTo>
                    <a:pt x="1564" y="1861"/>
                    <a:pt x="1999" y="853"/>
                    <a:pt x="1553" y="0"/>
                  </a:cubicBezTo>
                  <a:close/>
                </a:path>
              </a:pathLst>
            </a:custGeom>
            <a:solidFill>
              <a:srgbClr val="BDE7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28"/>
            <p:cNvSpPr/>
            <p:nvPr/>
          </p:nvSpPr>
          <p:spPr>
            <a:xfrm>
              <a:off x="1574740" y="401242"/>
              <a:ext cx="608194" cy="608280"/>
            </a:xfrm>
            <a:custGeom>
              <a:avLst/>
              <a:gdLst/>
              <a:ahLst/>
              <a:cxnLst/>
              <a:rect l="l" t="t" r="r" b="b"/>
              <a:pathLst>
                <a:path w="5999" h="6000" extrusionOk="0">
                  <a:moveTo>
                    <a:pt x="3391" y="0"/>
                  </a:moveTo>
                  <a:cubicBezTo>
                    <a:pt x="2691" y="235"/>
                    <a:pt x="1961" y="626"/>
                    <a:pt x="1318" y="1269"/>
                  </a:cubicBezTo>
                  <a:cubicBezTo>
                    <a:pt x="666" y="1922"/>
                    <a:pt x="258" y="2732"/>
                    <a:pt x="0" y="3495"/>
                  </a:cubicBezTo>
                  <a:lnTo>
                    <a:pt x="961" y="5038"/>
                  </a:lnTo>
                  <a:lnTo>
                    <a:pt x="2503" y="5999"/>
                  </a:lnTo>
                  <a:cubicBezTo>
                    <a:pt x="3267" y="5741"/>
                    <a:pt x="4077" y="5333"/>
                    <a:pt x="4730" y="4680"/>
                  </a:cubicBezTo>
                  <a:cubicBezTo>
                    <a:pt x="5372" y="4037"/>
                    <a:pt x="5764" y="3308"/>
                    <a:pt x="5998" y="2608"/>
                  </a:cubicBezTo>
                  <a:lnTo>
                    <a:pt x="5034" y="964"/>
                  </a:lnTo>
                  <a:lnTo>
                    <a:pt x="3391" y="0"/>
                  </a:lnTo>
                  <a:close/>
                </a:path>
              </a:pathLst>
            </a:custGeom>
            <a:solidFill>
              <a:srgbClr val="ECEC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28"/>
            <p:cNvSpPr/>
            <p:nvPr/>
          </p:nvSpPr>
          <p:spPr>
            <a:xfrm>
              <a:off x="1659193" y="486704"/>
              <a:ext cx="523742" cy="522817"/>
            </a:xfrm>
            <a:custGeom>
              <a:avLst/>
              <a:gdLst/>
              <a:ahLst/>
              <a:cxnLst/>
              <a:rect l="l" t="t" r="r" b="b"/>
              <a:pathLst>
                <a:path w="5166" h="5157" extrusionOk="0">
                  <a:moveTo>
                    <a:pt x="3997" y="1"/>
                  </a:moveTo>
                  <a:lnTo>
                    <a:pt x="4837" y="1437"/>
                  </a:lnTo>
                  <a:cubicBezTo>
                    <a:pt x="4603" y="2136"/>
                    <a:pt x="4212" y="2867"/>
                    <a:pt x="3569" y="3509"/>
                  </a:cubicBezTo>
                  <a:cubicBezTo>
                    <a:pt x="2916" y="4162"/>
                    <a:pt x="2106" y="4570"/>
                    <a:pt x="1343" y="4831"/>
                  </a:cubicBezTo>
                  <a:lnTo>
                    <a:pt x="0" y="3995"/>
                  </a:lnTo>
                  <a:lnTo>
                    <a:pt x="128" y="4195"/>
                  </a:lnTo>
                  <a:lnTo>
                    <a:pt x="1670" y="5156"/>
                  </a:lnTo>
                  <a:cubicBezTo>
                    <a:pt x="2434" y="4898"/>
                    <a:pt x="3244" y="4490"/>
                    <a:pt x="3897" y="3837"/>
                  </a:cubicBezTo>
                  <a:cubicBezTo>
                    <a:pt x="4539" y="3194"/>
                    <a:pt x="4931" y="2465"/>
                    <a:pt x="5165" y="1765"/>
                  </a:cubicBezTo>
                  <a:lnTo>
                    <a:pt x="4201" y="121"/>
                  </a:lnTo>
                  <a:lnTo>
                    <a:pt x="3997" y="1"/>
                  </a:ln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28"/>
            <p:cNvSpPr/>
            <p:nvPr/>
          </p:nvSpPr>
          <p:spPr>
            <a:xfrm>
              <a:off x="1551524" y="755561"/>
              <a:ext cx="277078" cy="273929"/>
            </a:xfrm>
            <a:custGeom>
              <a:avLst/>
              <a:gdLst/>
              <a:ahLst/>
              <a:cxnLst/>
              <a:rect l="l" t="t" r="r" b="b"/>
              <a:pathLst>
                <a:path w="2733" h="2702" extrusionOk="0">
                  <a:moveTo>
                    <a:pt x="229" y="0"/>
                  </a:moveTo>
                  <a:cubicBezTo>
                    <a:pt x="158" y="207"/>
                    <a:pt x="98" y="411"/>
                    <a:pt x="48" y="606"/>
                  </a:cubicBezTo>
                  <a:cubicBezTo>
                    <a:pt x="1" y="797"/>
                    <a:pt x="55" y="994"/>
                    <a:pt x="195" y="1135"/>
                  </a:cubicBezTo>
                  <a:lnTo>
                    <a:pt x="1598" y="2537"/>
                  </a:lnTo>
                  <a:cubicBezTo>
                    <a:pt x="1704" y="2643"/>
                    <a:pt x="1847" y="2701"/>
                    <a:pt x="1994" y="2701"/>
                  </a:cubicBezTo>
                  <a:cubicBezTo>
                    <a:pt x="2038" y="2701"/>
                    <a:pt x="2083" y="2696"/>
                    <a:pt x="2127" y="2685"/>
                  </a:cubicBezTo>
                  <a:cubicBezTo>
                    <a:pt x="2321" y="2634"/>
                    <a:pt x="2525" y="2574"/>
                    <a:pt x="2732" y="2504"/>
                  </a:cubicBezTo>
                  <a:lnTo>
                    <a:pt x="229" y="0"/>
                  </a:lnTo>
                  <a:close/>
                </a:path>
              </a:pathLst>
            </a:custGeom>
            <a:solidFill>
              <a:srgbClr val="BDE7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28"/>
            <p:cNvSpPr/>
            <p:nvPr/>
          </p:nvSpPr>
          <p:spPr>
            <a:xfrm>
              <a:off x="1680281" y="976364"/>
              <a:ext cx="148323" cy="53123"/>
            </a:xfrm>
            <a:custGeom>
              <a:avLst/>
              <a:gdLst/>
              <a:ahLst/>
              <a:cxnLst/>
              <a:rect l="l" t="t" r="r" b="b"/>
              <a:pathLst>
                <a:path w="1463" h="524" extrusionOk="0">
                  <a:moveTo>
                    <a:pt x="1135" y="1"/>
                  </a:moveTo>
                  <a:cubicBezTo>
                    <a:pt x="927" y="72"/>
                    <a:pt x="727" y="129"/>
                    <a:pt x="529" y="178"/>
                  </a:cubicBezTo>
                  <a:cubicBezTo>
                    <a:pt x="484" y="190"/>
                    <a:pt x="439" y="195"/>
                    <a:pt x="394" y="195"/>
                  </a:cubicBezTo>
                  <a:cubicBezTo>
                    <a:pt x="249" y="195"/>
                    <a:pt x="107" y="139"/>
                    <a:pt x="0" y="32"/>
                  </a:cubicBezTo>
                  <a:lnTo>
                    <a:pt x="0" y="32"/>
                  </a:lnTo>
                  <a:lnTo>
                    <a:pt x="328" y="359"/>
                  </a:lnTo>
                  <a:cubicBezTo>
                    <a:pt x="434" y="465"/>
                    <a:pt x="577" y="523"/>
                    <a:pt x="724" y="523"/>
                  </a:cubicBezTo>
                  <a:cubicBezTo>
                    <a:pt x="768" y="523"/>
                    <a:pt x="813" y="518"/>
                    <a:pt x="857" y="507"/>
                  </a:cubicBezTo>
                  <a:cubicBezTo>
                    <a:pt x="1051" y="456"/>
                    <a:pt x="1255" y="396"/>
                    <a:pt x="1462" y="326"/>
                  </a:cubicBezTo>
                  <a:lnTo>
                    <a:pt x="1135" y="1"/>
                  </a:ln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28"/>
            <p:cNvSpPr/>
            <p:nvPr/>
          </p:nvSpPr>
          <p:spPr>
            <a:xfrm>
              <a:off x="1918532" y="367888"/>
              <a:ext cx="299687" cy="297854"/>
            </a:xfrm>
            <a:custGeom>
              <a:avLst/>
              <a:gdLst/>
              <a:ahLst/>
              <a:cxnLst/>
              <a:rect l="l" t="t" r="r" b="b"/>
              <a:pathLst>
                <a:path w="2956" h="2938" extrusionOk="0">
                  <a:moveTo>
                    <a:pt x="2088" y="1"/>
                  </a:moveTo>
                  <a:cubicBezTo>
                    <a:pt x="1549" y="1"/>
                    <a:pt x="796" y="64"/>
                    <a:pt x="0" y="329"/>
                  </a:cubicBezTo>
                  <a:lnTo>
                    <a:pt x="2607" y="2937"/>
                  </a:lnTo>
                  <a:cubicBezTo>
                    <a:pt x="2942" y="1933"/>
                    <a:pt x="2956" y="995"/>
                    <a:pt x="2925" y="473"/>
                  </a:cubicBezTo>
                  <a:cubicBezTo>
                    <a:pt x="2912" y="226"/>
                    <a:pt x="2712" y="25"/>
                    <a:pt x="2463" y="11"/>
                  </a:cubicBezTo>
                  <a:cubicBezTo>
                    <a:pt x="2355" y="5"/>
                    <a:pt x="2229" y="1"/>
                    <a:pt x="2088" y="1"/>
                  </a:cubicBezTo>
                  <a:close/>
                </a:path>
              </a:pathLst>
            </a:custGeom>
            <a:solidFill>
              <a:srgbClr val="E6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28"/>
            <p:cNvSpPr/>
            <p:nvPr/>
          </p:nvSpPr>
          <p:spPr>
            <a:xfrm>
              <a:off x="2149585" y="371031"/>
              <a:ext cx="68636" cy="294712"/>
            </a:xfrm>
            <a:custGeom>
              <a:avLst/>
              <a:gdLst/>
              <a:ahLst/>
              <a:cxnLst/>
              <a:rect l="l" t="t" r="r" b="b"/>
              <a:pathLst>
                <a:path w="677" h="2907" extrusionOk="0">
                  <a:moveTo>
                    <a:pt x="298" y="0"/>
                  </a:moveTo>
                  <a:cubicBezTo>
                    <a:pt x="312" y="37"/>
                    <a:pt x="319" y="74"/>
                    <a:pt x="319" y="114"/>
                  </a:cubicBezTo>
                  <a:cubicBezTo>
                    <a:pt x="348" y="637"/>
                    <a:pt x="335" y="1573"/>
                    <a:pt x="0" y="2578"/>
                  </a:cubicBezTo>
                  <a:lnTo>
                    <a:pt x="328" y="2906"/>
                  </a:lnTo>
                  <a:cubicBezTo>
                    <a:pt x="663" y="1902"/>
                    <a:pt x="677" y="964"/>
                    <a:pt x="646" y="442"/>
                  </a:cubicBezTo>
                  <a:cubicBezTo>
                    <a:pt x="637" y="235"/>
                    <a:pt x="493" y="57"/>
                    <a:pt x="298" y="0"/>
                  </a:cubicBezTo>
                  <a:close/>
                </a:path>
              </a:pathLst>
            </a:custGeom>
            <a:solidFill>
              <a:srgbClr val="E6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28"/>
            <p:cNvSpPr/>
            <p:nvPr/>
          </p:nvSpPr>
          <p:spPr>
            <a:xfrm>
              <a:off x="1707654" y="534555"/>
              <a:ext cx="341963" cy="341853"/>
            </a:xfrm>
            <a:custGeom>
              <a:avLst/>
              <a:gdLst/>
              <a:ahLst/>
              <a:cxnLst/>
              <a:rect l="l" t="t" r="r" b="b"/>
              <a:pathLst>
                <a:path w="3373" h="3372" extrusionOk="0">
                  <a:moveTo>
                    <a:pt x="1688" y="1"/>
                  </a:moveTo>
                  <a:cubicBezTo>
                    <a:pt x="755" y="1"/>
                    <a:pt x="1" y="754"/>
                    <a:pt x="1" y="1684"/>
                  </a:cubicBezTo>
                  <a:cubicBezTo>
                    <a:pt x="1" y="2619"/>
                    <a:pt x="755" y="3372"/>
                    <a:pt x="1688" y="3372"/>
                  </a:cubicBezTo>
                  <a:cubicBezTo>
                    <a:pt x="2618" y="3372"/>
                    <a:pt x="3372" y="2619"/>
                    <a:pt x="3372" y="1684"/>
                  </a:cubicBezTo>
                  <a:cubicBezTo>
                    <a:pt x="3372" y="754"/>
                    <a:pt x="2618" y="1"/>
                    <a:pt x="1688" y="1"/>
                  </a:cubicBezTo>
                  <a:close/>
                </a:path>
              </a:pathLst>
            </a:custGeom>
            <a:solidFill>
              <a:srgbClr val="BEBE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28"/>
            <p:cNvSpPr/>
            <p:nvPr/>
          </p:nvSpPr>
          <p:spPr>
            <a:xfrm>
              <a:off x="1760982" y="587880"/>
              <a:ext cx="235309" cy="235303"/>
            </a:xfrm>
            <a:custGeom>
              <a:avLst/>
              <a:gdLst/>
              <a:ahLst/>
              <a:cxnLst/>
              <a:rect l="l" t="t" r="r" b="b"/>
              <a:pathLst>
                <a:path w="2321" h="2321" extrusionOk="0">
                  <a:moveTo>
                    <a:pt x="1162" y="1"/>
                  </a:moveTo>
                  <a:cubicBezTo>
                    <a:pt x="519" y="1"/>
                    <a:pt x="0" y="519"/>
                    <a:pt x="0" y="1158"/>
                  </a:cubicBezTo>
                  <a:cubicBezTo>
                    <a:pt x="0" y="1801"/>
                    <a:pt x="519" y="2320"/>
                    <a:pt x="1162" y="2320"/>
                  </a:cubicBezTo>
                  <a:cubicBezTo>
                    <a:pt x="1802" y="2320"/>
                    <a:pt x="2321" y="1801"/>
                    <a:pt x="2321" y="1158"/>
                  </a:cubicBezTo>
                  <a:cubicBezTo>
                    <a:pt x="2321" y="519"/>
                    <a:pt x="1802" y="1"/>
                    <a:pt x="116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28"/>
            <p:cNvSpPr/>
            <p:nvPr/>
          </p:nvSpPr>
          <p:spPr>
            <a:xfrm>
              <a:off x="1678253" y="523910"/>
              <a:ext cx="383226" cy="364360"/>
            </a:xfrm>
            <a:custGeom>
              <a:avLst/>
              <a:gdLst/>
              <a:ahLst/>
              <a:cxnLst/>
              <a:rect l="l" t="t" r="r" b="b"/>
              <a:pathLst>
                <a:path w="3780" h="3594" extrusionOk="0">
                  <a:moveTo>
                    <a:pt x="1991" y="234"/>
                  </a:moveTo>
                  <a:cubicBezTo>
                    <a:pt x="2386" y="234"/>
                    <a:pt x="2783" y="381"/>
                    <a:pt x="3086" y="685"/>
                  </a:cubicBezTo>
                  <a:cubicBezTo>
                    <a:pt x="3384" y="980"/>
                    <a:pt x="3548" y="1375"/>
                    <a:pt x="3548" y="1793"/>
                  </a:cubicBezTo>
                  <a:cubicBezTo>
                    <a:pt x="3548" y="2214"/>
                    <a:pt x="3384" y="2607"/>
                    <a:pt x="3086" y="2905"/>
                  </a:cubicBezTo>
                  <a:cubicBezTo>
                    <a:pt x="2792" y="3199"/>
                    <a:pt x="2397" y="3363"/>
                    <a:pt x="1978" y="3363"/>
                  </a:cubicBezTo>
                  <a:cubicBezTo>
                    <a:pt x="1556" y="3363"/>
                    <a:pt x="1165" y="3199"/>
                    <a:pt x="867" y="2905"/>
                  </a:cubicBezTo>
                  <a:cubicBezTo>
                    <a:pt x="342" y="2379"/>
                    <a:pt x="291" y="1545"/>
                    <a:pt x="689" y="929"/>
                  </a:cubicBezTo>
                  <a:cubicBezTo>
                    <a:pt x="989" y="472"/>
                    <a:pt x="1489" y="234"/>
                    <a:pt x="1991" y="234"/>
                  </a:cubicBezTo>
                  <a:close/>
                  <a:moveTo>
                    <a:pt x="1979" y="0"/>
                  </a:moveTo>
                  <a:cubicBezTo>
                    <a:pt x="1514" y="0"/>
                    <a:pt x="1050" y="174"/>
                    <a:pt x="703" y="521"/>
                  </a:cubicBezTo>
                  <a:cubicBezTo>
                    <a:pt x="0" y="1224"/>
                    <a:pt x="0" y="2365"/>
                    <a:pt x="703" y="3068"/>
                  </a:cubicBezTo>
                  <a:cubicBezTo>
                    <a:pt x="1045" y="3407"/>
                    <a:pt x="1496" y="3594"/>
                    <a:pt x="1978" y="3594"/>
                  </a:cubicBezTo>
                  <a:cubicBezTo>
                    <a:pt x="2457" y="3594"/>
                    <a:pt x="2908" y="3407"/>
                    <a:pt x="3250" y="3068"/>
                  </a:cubicBezTo>
                  <a:cubicBezTo>
                    <a:pt x="3591" y="2727"/>
                    <a:pt x="3779" y="2275"/>
                    <a:pt x="3779" y="1793"/>
                  </a:cubicBezTo>
                  <a:cubicBezTo>
                    <a:pt x="3779" y="1315"/>
                    <a:pt x="3591" y="859"/>
                    <a:pt x="3250" y="521"/>
                  </a:cubicBezTo>
                  <a:cubicBezTo>
                    <a:pt x="2904" y="173"/>
                    <a:pt x="2441" y="0"/>
                    <a:pt x="1979" y="0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28"/>
            <p:cNvSpPr/>
            <p:nvPr/>
          </p:nvSpPr>
          <p:spPr>
            <a:xfrm>
              <a:off x="1740300" y="577033"/>
              <a:ext cx="280424" cy="257708"/>
            </a:xfrm>
            <a:custGeom>
              <a:avLst/>
              <a:gdLst/>
              <a:ahLst/>
              <a:cxnLst/>
              <a:rect l="l" t="t" r="r" b="b"/>
              <a:pathLst>
                <a:path w="2766" h="2542" extrusionOk="0">
                  <a:moveTo>
                    <a:pt x="1366" y="224"/>
                  </a:moveTo>
                  <a:cubicBezTo>
                    <a:pt x="1644" y="224"/>
                    <a:pt x="1905" y="335"/>
                    <a:pt x="2103" y="533"/>
                  </a:cubicBezTo>
                  <a:cubicBezTo>
                    <a:pt x="2511" y="938"/>
                    <a:pt x="2511" y="1600"/>
                    <a:pt x="2103" y="2009"/>
                  </a:cubicBezTo>
                  <a:cubicBezTo>
                    <a:pt x="1902" y="2209"/>
                    <a:pt x="1633" y="2310"/>
                    <a:pt x="1365" y="2310"/>
                  </a:cubicBezTo>
                  <a:cubicBezTo>
                    <a:pt x="1096" y="2310"/>
                    <a:pt x="827" y="2209"/>
                    <a:pt x="626" y="2009"/>
                  </a:cubicBezTo>
                  <a:cubicBezTo>
                    <a:pt x="218" y="1600"/>
                    <a:pt x="218" y="938"/>
                    <a:pt x="626" y="533"/>
                  </a:cubicBezTo>
                  <a:cubicBezTo>
                    <a:pt x="824" y="335"/>
                    <a:pt x="1085" y="224"/>
                    <a:pt x="1366" y="224"/>
                  </a:cubicBezTo>
                  <a:close/>
                  <a:moveTo>
                    <a:pt x="1382" y="0"/>
                  </a:moveTo>
                  <a:cubicBezTo>
                    <a:pt x="910" y="0"/>
                    <a:pt x="443" y="263"/>
                    <a:pt x="224" y="737"/>
                  </a:cubicBezTo>
                  <a:cubicBezTo>
                    <a:pt x="0" y="1216"/>
                    <a:pt x="84" y="1795"/>
                    <a:pt x="462" y="2172"/>
                  </a:cubicBezTo>
                  <a:cubicBezTo>
                    <a:pt x="709" y="2419"/>
                    <a:pt x="1037" y="2542"/>
                    <a:pt x="1365" y="2542"/>
                  </a:cubicBezTo>
                  <a:cubicBezTo>
                    <a:pt x="1692" y="2542"/>
                    <a:pt x="2020" y="2419"/>
                    <a:pt x="2267" y="2172"/>
                  </a:cubicBezTo>
                  <a:cubicBezTo>
                    <a:pt x="2766" y="1674"/>
                    <a:pt x="2766" y="864"/>
                    <a:pt x="2267" y="369"/>
                  </a:cubicBezTo>
                  <a:cubicBezTo>
                    <a:pt x="2017" y="118"/>
                    <a:pt x="1698" y="0"/>
                    <a:pt x="1382" y="0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28"/>
            <p:cNvSpPr/>
            <p:nvPr/>
          </p:nvSpPr>
          <p:spPr>
            <a:xfrm>
              <a:off x="1813296" y="632183"/>
              <a:ext cx="35382" cy="33151"/>
            </a:xfrm>
            <a:custGeom>
              <a:avLst/>
              <a:gdLst/>
              <a:ahLst/>
              <a:cxnLst/>
              <a:rect l="l" t="t" r="r" b="b"/>
              <a:pathLst>
                <a:path w="349" h="327" extrusionOk="0">
                  <a:moveTo>
                    <a:pt x="221" y="0"/>
                  </a:moveTo>
                  <a:cubicBezTo>
                    <a:pt x="191" y="0"/>
                    <a:pt x="161" y="12"/>
                    <a:pt x="138" y="35"/>
                  </a:cubicBezTo>
                  <a:lnTo>
                    <a:pt x="44" y="129"/>
                  </a:lnTo>
                  <a:cubicBezTo>
                    <a:pt x="0" y="173"/>
                    <a:pt x="0" y="247"/>
                    <a:pt x="44" y="293"/>
                  </a:cubicBezTo>
                  <a:cubicBezTo>
                    <a:pt x="67" y="313"/>
                    <a:pt x="97" y="327"/>
                    <a:pt x="127" y="327"/>
                  </a:cubicBezTo>
                  <a:cubicBezTo>
                    <a:pt x="158" y="327"/>
                    <a:pt x="187" y="313"/>
                    <a:pt x="207" y="293"/>
                  </a:cubicBezTo>
                  <a:lnTo>
                    <a:pt x="301" y="199"/>
                  </a:lnTo>
                  <a:cubicBezTo>
                    <a:pt x="348" y="153"/>
                    <a:pt x="348" y="79"/>
                    <a:pt x="301" y="35"/>
                  </a:cubicBezTo>
                  <a:cubicBezTo>
                    <a:pt x="280" y="12"/>
                    <a:pt x="250" y="0"/>
                    <a:pt x="221" y="0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28"/>
            <p:cNvSpPr/>
            <p:nvPr/>
          </p:nvSpPr>
          <p:spPr>
            <a:xfrm>
              <a:off x="1918126" y="737008"/>
              <a:ext cx="35078" cy="32847"/>
            </a:xfrm>
            <a:custGeom>
              <a:avLst/>
              <a:gdLst/>
              <a:ahLst/>
              <a:cxnLst/>
              <a:rect l="l" t="t" r="r" b="b"/>
              <a:pathLst>
                <a:path w="346" h="324" extrusionOk="0">
                  <a:moveTo>
                    <a:pt x="220" y="1"/>
                  </a:moveTo>
                  <a:cubicBezTo>
                    <a:pt x="191" y="1"/>
                    <a:pt x="161" y="12"/>
                    <a:pt x="138" y="36"/>
                  </a:cubicBezTo>
                  <a:lnTo>
                    <a:pt x="44" y="129"/>
                  </a:lnTo>
                  <a:cubicBezTo>
                    <a:pt x="0" y="173"/>
                    <a:pt x="0" y="247"/>
                    <a:pt x="44" y="290"/>
                  </a:cubicBezTo>
                  <a:cubicBezTo>
                    <a:pt x="68" y="313"/>
                    <a:pt x="97" y="324"/>
                    <a:pt x="128" y="324"/>
                  </a:cubicBezTo>
                  <a:cubicBezTo>
                    <a:pt x="154" y="324"/>
                    <a:pt x="185" y="313"/>
                    <a:pt x="208" y="290"/>
                  </a:cubicBezTo>
                  <a:lnTo>
                    <a:pt x="301" y="197"/>
                  </a:lnTo>
                  <a:cubicBezTo>
                    <a:pt x="346" y="153"/>
                    <a:pt x="346" y="80"/>
                    <a:pt x="301" y="36"/>
                  </a:cubicBezTo>
                  <a:cubicBezTo>
                    <a:pt x="278" y="12"/>
                    <a:pt x="249" y="1"/>
                    <a:pt x="220" y="1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28"/>
            <p:cNvSpPr/>
            <p:nvPr/>
          </p:nvSpPr>
          <p:spPr>
            <a:xfrm>
              <a:off x="1853950" y="680540"/>
              <a:ext cx="50387" cy="49271"/>
            </a:xfrm>
            <a:custGeom>
              <a:avLst/>
              <a:gdLst/>
              <a:ahLst/>
              <a:cxnLst/>
              <a:rect l="l" t="t" r="r" b="b"/>
              <a:pathLst>
                <a:path w="497" h="486" extrusionOk="0">
                  <a:moveTo>
                    <a:pt x="122" y="0"/>
                  </a:moveTo>
                  <a:cubicBezTo>
                    <a:pt x="61" y="0"/>
                    <a:pt x="10" y="46"/>
                    <a:pt x="7" y="107"/>
                  </a:cubicBezTo>
                  <a:cubicBezTo>
                    <a:pt x="1" y="208"/>
                    <a:pt x="38" y="308"/>
                    <a:pt x="111" y="382"/>
                  </a:cubicBezTo>
                  <a:cubicBezTo>
                    <a:pt x="178" y="449"/>
                    <a:pt x="268" y="485"/>
                    <a:pt x="362" y="485"/>
                  </a:cubicBezTo>
                  <a:cubicBezTo>
                    <a:pt x="432" y="485"/>
                    <a:pt x="497" y="442"/>
                    <a:pt x="493" y="362"/>
                  </a:cubicBezTo>
                  <a:cubicBezTo>
                    <a:pt x="486" y="300"/>
                    <a:pt x="436" y="255"/>
                    <a:pt x="375" y="255"/>
                  </a:cubicBezTo>
                  <a:cubicBezTo>
                    <a:pt x="373" y="255"/>
                    <a:pt x="371" y="255"/>
                    <a:pt x="369" y="255"/>
                  </a:cubicBezTo>
                  <a:cubicBezTo>
                    <a:pt x="366" y="255"/>
                    <a:pt x="362" y="255"/>
                    <a:pt x="359" y="255"/>
                  </a:cubicBezTo>
                  <a:cubicBezTo>
                    <a:pt x="329" y="255"/>
                    <a:pt x="300" y="242"/>
                    <a:pt x="276" y="218"/>
                  </a:cubicBezTo>
                  <a:cubicBezTo>
                    <a:pt x="248" y="191"/>
                    <a:pt x="235" y="158"/>
                    <a:pt x="239" y="124"/>
                  </a:cubicBezTo>
                  <a:cubicBezTo>
                    <a:pt x="242" y="60"/>
                    <a:pt x="191" y="3"/>
                    <a:pt x="128" y="0"/>
                  </a:cubicBezTo>
                  <a:cubicBezTo>
                    <a:pt x="126" y="0"/>
                    <a:pt x="124" y="0"/>
                    <a:pt x="122" y="0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28"/>
            <p:cNvSpPr/>
            <p:nvPr/>
          </p:nvSpPr>
          <p:spPr>
            <a:xfrm>
              <a:off x="1419218" y="356432"/>
              <a:ext cx="810553" cy="800192"/>
            </a:xfrm>
            <a:custGeom>
              <a:avLst/>
              <a:gdLst/>
              <a:ahLst/>
              <a:cxnLst/>
              <a:rect l="l" t="t" r="r" b="b"/>
              <a:pathLst>
                <a:path w="7995" h="7893" extrusionOk="0">
                  <a:moveTo>
                    <a:pt x="2682" y="1092"/>
                  </a:moveTo>
                  <a:cubicBezTo>
                    <a:pt x="2893" y="1092"/>
                    <a:pt x="3090" y="1125"/>
                    <a:pt x="3271" y="1192"/>
                  </a:cubicBezTo>
                  <a:cubicBezTo>
                    <a:pt x="3271" y="1195"/>
                    <a:pt x="3268" y="1195"/>
                    <a:pt x="3265" y="1195"/>
                  </a:cubicBezTo>
                  <a:cubicBezTo>
                    <a:pt x="3017" y="1390"/>
                    <a:pt x="2783" y="1604"/>
                    <a:pt x="2575" y="1842"/>
                  </a:cubicBezTo>
                  <a:cubicBezTo>
                    <a:pt x="2384" y="2059"/>
                    <a:pt x="2214" y="2290"/>
                    <a:pt x="2059" y="2534"/>
                  </a:cubicBezTo>
                  <a:lnTo>
                    <a:pt x="1209" y="1684"/>
                  </a:lnTo>
                  <a:cubicBezTo>
                    <a:pt x="1159" y="1634"/>
                    <a:pt x="1169" y="1547"/>
                    <a:pt x="1233" y="1513"/>
                  </a:cubicBezTo>
                  <a:cubicBezTo>
                    <a:pt x="1520" y="1356"/>
                    <a:pt x="2089" y="1092"/>
                    <a:pt x="2682" y="1092"/>
                  </a:cubicBezTo>
                  <a:close/>
                  <a:moveTo>
                    <a:pt x="7025" y="232"/>
                  </a:moveTo>
                  <a:cubicBezTo>
                    <a:pt x="7162" y="232"/>
                    <a:pt x="7282" y="236"/>
                    <a:pt x="7382" y="242"/>
                  </a:cubicBezTo>
                  <a:cubicBezTo>
                    <a:pt x="7572" y="251"/>
                    <a:pt x="7727" y="405"/>
                    <a:pt x="7737" y="597"/>
                  </a:cubicBezTo>
                  <a:cubicBezTo>
                    <a:pt x="7760" y="1042"/>
                    <a:pt x="7757" y="1902"/>
                    <a:pt x="7479" y="2836"/>
                  </a:cubicBezTo>
                  <a:lnTo>
                    <a:pt x="5852" y="1212"/>
                  </a:lnTo>
                  <a:cubicBezTo>
                    <a:pt x="5831" y="1189"/>
                    <a:pt x="5801" y="1177"/>
                    <a:pt x="5772" y="1177"/>
                  </a:cubicBezTo>
                  <a:cubicBezTo>
                    <a:pt x="5743" y="1177"/>
                    <a:pt x="5713" y="1189"/>
                    <a:pt x="5692" y="1212"/>
                  </a:cubicBezTo>
                  <a:cubicBezTo>
                    <a:pt x="5644" y="1255"/>
                    <a:pt x="5644" y="1329"/>
                    <a:pt x="5692" y="1376"/>
                  </a:cubicBezTo>
                  <a:lnTo>
                    <a:pt x="7399" y="3083"/>
                  </a:lnTo>
                  <a:cubicBezTo>
                    <a:pt x="7127" y="3863"/>
                    <a:pt x="6676" y="4583"/>
                    <a:pt x="6073" y="5149"/>
                  </a:cubicBezTo>
                  <a:cubicBezTo>
                    <a:pt x="5500" y="5681"/>
                    <a:pt x="4801" y="6056"/>
                    <a:pt x="4068" y="6314"/>
                  </a:cubicBezTo>
                  <a:lnTo>
                    <a:pt x="3575" y="5819"/>
                  </a:lnTo>
                  <a:cubicBezTo>
                    <a:pt x="3552" y="5797"/>
                    <a:pt x="3523" y="5786"/>
                    <a:pt x="3494" y="5786"/>
                  </a:cubicBezTo>
                  <a:cubicBezTo>
                    <a:pt x="3465" y="5786"/>
                    <a:pt x="3435" y="5797"/>
                    <a:pt x="3412" y="5819"/>
                  </a:cubicBezTo>
                  <a:cubicBezTo>
                    <a:pt x="3368" y="5865"/>
                    <a:pt x="3368" y="5935"/>
                    <a:pt x="3412" y="5983"/>
                  </a:cubicBezTo>
                  <a:lnTo>
                    <a:pt x="3824" y="6394"/>
                  </a:lnTo>
                  <a:cubicBezTo>
                    <a:pt x="3686" y="6437"/>
                    <a:pt x="3546" y="6474"/>
                    <a:pt x="3402" y="6511"/>
                  </a:cubicBezTo>
                  <a:cubicBezTo>
                    <a:pt x="3367" y="6520"/>
                    <a:pt x="3332" y="6524"/>
                    <a:pt x="3296" y="6524"/>
                  </a:cubicBezTo>
                  <a:cubicBezTo>
                    <a:pt x="3181" y="6524"/>
                    <a:pt x="3068" y="6479"/>
                    <a:pt x="2987" y="6397"/>
                  </a:cubicBezTo>
                  <a:lnTo>
                    <a:pt x="1581" y="4991"/>
                  </a:lnTo>
                  <a:cubicBezTo>
                    <a:pt x="1474" y="4884"/>
                    <a:pt x="1426" y="4724"/>
                    <a:pt x="1467" y="4573"/>
                  </a:cubicBezTo>
                  <a:cubicBezTo>
                    <a:pt x="1500" y="4433"/>
                    <a:pt x="1540" y="4292"/>
                    <a:pt x="1584" y="4155"/>
                  </a:cubicBezTo>
                  <a:cubicBezTo>
                    <a:pt x="1584" y="4155"/>
                    <a:pt x="3084" y="5654"/>
                    <a:pt x="3087" y="5658"/>
                  </a:cubicBezTo>
                  <a:cubicBezTo>
                    <a:pt x="3109" y="5680"/>
                    <a:pt x="3139" y="5691"/>
                    <a:pt x="3169" y="5691"/>
                  </a:cubicBezTo>
                  <a:cubicBezTo>
                    <a:pt x="3199" y="5691"/>
                    <a:pt x="3229" y="5680"/>
                    <a:pt x="3251" y="5658"/>
                  </a:cubicBezTo>
                  <a:cubicBezTo>
                    <a:pt x="3294" y="5611"/>
                    <a:pt x="3294" y="5538"/>
                    <a:pt x="3251" y="5493"/>
                  </a:cubicBezTo>
                  <a:lnTo>
                    <a:pt x="1664" y="3907"/>
                  </a:lnTo>
                  <a:cubicBezTo>
                    <a:pt x="1922" y="3177"/>
                    <a:pt x="2297" y="2477"/>
                    <a:pt x="2826" y="1909"/>
                  </a:cubicBezTo>
                  <a:lnTo>
                    <a:pt x="2829" y="1905"/>
                  </a:lnTo>
                  <a:cubicBezTo>
                    <a:pt x="3391" y="1303"/>
                    <a:pt x="4118" y="851"/>
                    <a:pt x="4895" y="580"/>
                  </a:cubicBezTo>
                  <a:lnTo>
                    <a:pt x="5363" y="1048"/>
                  </a:lnTo>
                  <a:cubicBezTo>
                    <a:pt x="5387" y="1071"/>
                    <a:pt x="5417" y="1083"/>
                    <a:pt x="5447" y="1083"/>
                  </a:cubicBezTo>
                  <a:cubicBezTo>
                    <a:pt x="5476" y="1083"/>
                    <a:pt x="5506" y="1071"/>
                    <a:pt x="5528" y="1048"/>
                  </a:cubicBezTo>
                  <a:cubicBezTo>
                    <a:pt x="5574" y="1005"/>
                    <a:pt x="5574" y="931"/>
                    <a:pt x="5528" y="887"/>
                  </a:cubicBezTo>
                  <a:lnTo>
                    <a:pt x="5142" y="499"/>
                  </a:lnTo>
                  <a:cubicBezTo>
                    <a:pt x="5868" y="281"/>
                    <a:pt x="6549" y="232"/>
                    <a:pt x="7025" y="232"/>
                  </a:cubicBezTo>
                  <a:close/>
                  <a:moveTo>
                    <a:pt x="1822" y="5561"/>
                  </a:moveTo>
                  <a:lnTo>
                    <a:pt x="2418" y="6156"/>
                  </a:lnTo>
                  <a:cubicBezTo>
                    <a:pt x="2364" y="6253"/>
                    <a:pt x="2277" y="6367"/>
                    <a:pt x="2143" y="6451"/>
                  </a:cubicBezTo>
                  <a:cubicBezTo>
                    <a:pt x="2000" y="6544"/>
                    <a:pt x="1815" y="6590"/>
                    <a:pt x="1594" y="6590"/>
                  </a:cubicBezTo>
                  <a:cubicBezTo>
                    <a:pt x="1553" y="6590"/>
                    <a:pt x="1510" y="6588"/>
                    <a:pt x="1467" y="6585"/>
                  </a:cubicBezTo>
                  <a:cubicBezTo>
                    <a:pt x="1426" y="6585"/>
                    <a:pt x="1393" y="6551"/>
                    <a:pt x="1390" y="6508"/>
                  </a:cubicBezTo>
                  <a:cubicBezTo>
                    <a:pt x="1373" y="6236"/>
                    <a:pt x="1417" y="6012"/>
                    <a:pt x="1520" y="5842"/>
                  </a:cubicBezTo>
                  <a:cubicBezTo>
                    <a:pt x="1604" y="5705"/>
                    <a:pt x="1721" y="5618"/>
                    <a:pt x="1822" y="5561"/>
                  </a:cubicBezTo>
                  <a:close/>
                  <a:moveTo>
                    <a:pt x="6786" y="4707"/>
                  </a:moveTo>
                  <a:cubicBezTo>
                    <a:pt x="6900" y="5015"/>
                    <a:pt x="6917" y="5370"/>
                    <a:pt x="6836" y="5765"/>
                  </a:cubicBezTo>
                  <a:cubicBezTo>
                    <a:pt x="6756" y="6163"/>
                    <a:pt x="6588" y="6518"/>
                    <a:pt x="6464" y="6746"/>
                  </a:cubicBezTo>
                  <a:cubicBezTo>
                    <a:pt x="6445" y="6781"/>
                    <a:pt x="6408" y="6800"/>
                    <a:pt x="6370" y="6800"/>
                  </a:cubicBezTo>
                  <a:cubicBezTo>
                    <a:pt x="6342" y="6800"/>
                    <a:pt x="6315" y="6790"/>
                    <a:pt x="6294" y="6769"/>
                  </a:cubicBezTo>
                  <a:lnTo>
                    <a:pt x="5440" y="5919"/>
                  </a:lnTo>
                  <a:cubicBezTo>
                    <a:pt x="5675" y="5775"/>
                    <a:pt x="5889" y="5618"/>
                    <a:pt x="6086" y="5447"/>
                  </a:cubicBezTo>
                  <a:cubicBezTo>
                    <a:pt x="6341" y="5226"/>
                    <a:pt x="6572" y="4978"/>
                    <a:pt x="6783" y="4710"/>
                  </a:cubicBezTo>
                  <a:cubicBezTo>
                    <a:pt x="6783" y="4710"/>
                    <a:pt x="6783" y="4707"/>
                    <a:pt x="6786" y="4707"/>
                  </a:cubicBezTo>
                  <a:close/>
                  <a:moveTo>
                    <a:pt x="1463" y="5202"/>
                  </a:moveTo>
                  <a:lnTo>
                    <a:pt x="1655" y="5390"/>
                  </a:lnTo>
                  <a:cubicBezTo>
                    <a:pt x="1540" y="5464"/>
                    <a:pt x="1417" y="5567"/>
                    <a:pt x="1323" y="5721"/>
                  </a:cubicBezTo>
                  <a:cubicBezTo>
                    <a:pt x="1193" y="5932"/>
                    <a:pt x="1139" y="6204"/>
                    <a:pt x="1159" y="6525"/>
                  </a:cubicBezTo>
                  <a:cubicBezTo>
                    <a:pt x="1173" y="6682"/>
                    <a:pt x="1296" y="6806"/>
                    <a:pt x="1454" y="6816"/>
                  </a:cubicBezTo>
                  <a:cubicBezTo>
                    <a:pt x="1499" y="6819"/>
                    <a:pt x="1545" y="6821"/>
                    <a:pt x="1591" y="6821"/>
                  </a:cubicBezTo>
                  <a:cubicBezTo>
                    <a:pt x="1826" y="6821"/>
                    <a:pt x="2065" y="6774"/>
                    <a:pt x="2267" y="6649"/>
                  </a:cubicBezTo>
                  <a:cubicBezTo>
                    <a:pt x="2415" y="6555"/>
                    <a:pt x="2518" y="6434"/>
                    <a:pt x="2588" y="6324"/>
                  </a:cubicBezTo>
                  <a:lnTo>
                    <a:pt x="2776" y="6514"/>
                  </a:lnTo>
                  <a:cubicBezTo>
                    <a:pt x="2746" y="6615"/>
                    <a:pt x="2665" y="6843"/>
                    <a:pt x="2491" y="7067"/>
                  </a:cubicBezTo>
                  <a:cubicBezTo>
                    <a:pt x="2147" y="7503"/>
                    <a:pt x="1635" y="7661"/>
                    <a:pt x="1112" y="7661"/>
                  </a:cubicBezTo>
                  <a:cubicBezTo>
                    <a:pt x="897" y="7661"/>
                    <a:pt x="680" y="7634"/>
                    <a:pt x="473" y="7589"/>
                  </a:cubicBezTo>
                  <a:cubicBezTo>
                    <a:pt x="433" y="7579"/>
                    <a:pt x="399" y="7546"/>
                    <a:pt x="389" y="7506"/>
                  </a:cubicBezTo>
                  <a:cubicBezTo>
                    <a:pt x="241" y="6826"/>
                    <a:pt x="306" y="6267"/>
                    <a:pt x="576" y="5848"/>
                  </a:cubicBezTo>
                  <a:cubicBezTo>
                    <a:pt x="864" y="5413"/>
                    <a:pt x="1306" y="5249"/>
                    <a:pt x="1463" y="5202"/>
                  </a:cubicBezTo>
                  <a:close/>
                  <a:moveTo>
                    <a:pt x="7024" y="0"/>
                  </a:moveTo>
                  <a:cubicBezTo>
                    <a:pt x="6490" y="0"/>
                    <a:pt x="5710" y="60"/>
                    <a:pt x="4888" y="336"/>
                  </a:cubicBezTo>
                  <a:cubicBezTo>
                    <a:pt x="4379" y="506"/>
                    <a:pt x="3910" y="740"/>
                    <a:pt x="3489" y="1031"/>
                  </a:cubicBezTo>
                  <a:cubicBezTo>
                    <a:pt x="3244" y="918"/>
                    <a:pt x="2973" y="861"/>
                    <a:pt x="2682" y="861"/>
                  </a:cubicBezTo>
                  <a:cubicBezTo>
                    <a:pt x="2036" y="861"/>
                    <a:pt x="1426" y="1142"/>
                    <a:pt x="1122" y="1309"/>
                  </a:cubicBezTo>
                  <a:cubicBezTo>
                    <a:pt x="924" y="1416"/>
                    <a:pt x="888" y="1691"/>
                    <a:pt x="1045" y="1848"/>
                  </a:cubicBezTo>
                  <a:lnTo>
                    <a:pt x="1939" y="2742"/>
                  </a:lnTo>
                  <a:cubicBezTo>
                    <a:pt x="1738" y="3094"/>
                    <a:pt x="1567" y="3482"/>
                    <a:pt x="1423" y="3903"/>
                  </a:cubicBezTo>
                  <a:cubicBezTo>
                    <a:pt x="1357" y="4101"/>
                    <a:pt x="1296" y="4308"/>
                    <a:pt x="1242" y="4516"/>
                  </a:cubicBezTo>
                  <a:cubicBezTo>
                    <a:pt x="1199" y="4683"/>
                    <a:pt x="1226" y="4861"/>
                    <a:pt x="1306" y="5008"/>
                  </a:cubicBezTo>
                  <a:cubicBezTo>
                    <a:pt x="1079" y="5088"/>
                    <a:pt x="670" y="5286"/>
                    <a:pt x="386" y="5721"/>
                  </a:cubicBezTo>
                  <a:cubicBezTo>
                    <a:pt x="74" y="6193"/>
                    <a:pt x="0" y="6809"/>
                    <a:pt x="161" y="7552"/>
                  </a:cubicBezTo>
                  <a:cubicBezTo>
                    <a:pt x="192" y="7683"/>
                    <a:pt x="295" y="7787"/>
                    <a:pt x="426" y="7817"/>
                  </a:cubicBezTo>
                  <a:cubicBezTo>
                    <a:pt x="650" y="7865"/>
                    <a:pt x="881" y="7893"/>
                    <a:pt x="1110" y="7893"/>
                  </a:cubicBezTo>
                  <a:cubicBezTo>
                    <a:pt x="1707" y="7893"/>
                    <a:pt x="2289" y="7704"/>
                    <a:pt x="2679" y="7201"/>
                  </a:cubicBezTo>
                  <a:cubicBezTo>
                    <a:pt x="2832" y="7004"/>
                    <a:pt x="2920" y="6806"/>
                    <a:pt x="2966" y="6669"/>
                  </a:cubicBezTo>
                  <a:cubicBezTo>
                    <a:pt x="3070" y="6726"/>
                    <a:pt x="3184" y="6755"/>
                    <a:pt x="3298" y="6755"/>
                  </a:cubicBezTo>
                  <a:cubicBezTo>
                    <a:pt x="3351" y="6755"/>
                    <a:pt x="3405" y="6749"/>
                    <a:pt x="3459" y="6735"/>
                  </a:cubicBezTo>
                  <a:cubicBezTo>
                    <a:pt x="4078" y="6578"/>
                    <a:pt x="4680" y="6354"/>
                    <a:pt x="5236" y="6040"/>
                  </a:cubicBezTo>
                  <a:lnTo>
                    <a:pt x="6130" y="6933"/>
                  </a:lnTo>
                  <a:cubicBezTo>
                    <a:pt x="6196" y="6999"/>
                    <a:pt x="6282" y="7030"/>
                    <a:pt x="6367" y="7030"/>
                  </a:cubicBezTo>
                  <a:cubicBezTo>
                    <a:pt x="6487" y="7030"/>
                    <a:pt x="6606" y="6969"/>
                    <a:pt x="6669" y="6856"/>
                  </a:cubicBezTo>
                  <a:cubicBezTo>
                    <a:pt x="6799" y="6615"/>
                    <a:pt x="6977" y="6236"/>
                    <a:pt x="7064" y="5808"/>
                  </a:cubicBezTo>
                  <a:cubicBezTo>
                    <a:pt x="7164" y="5317"/>
                    <a:pt x="7124" y="4871"/>
                    <a:pt x="6943" y="4489"/>
                  </a:cubicBezTo>
                  <a:cubicBezTo>
                    <a:pt x="7238" y="4067"/>
                    <a:pt x="7469" y="3599"/>
                    <a:pt x="7640" y="3090"/>
                  </a:cubicBezTo>
                  <a:cubicBezTo>
                    <a:pt x="7991" y="2049"/>
                    <a:pt x="7994" y="1071"/>
                    <a:pt x="7968" y="583"/>
                  </a:cubicBezTo>
                  <a:cubicBezTo>
                    <a:pt x="7951" y="275"/>
                    <a:pt x="7703" y="27"/>
                    <a:pt x="7396" y="10"/>
                  </a:cubicBezTo>
                  <a:cubicBezTo>
                    <a:pt x="7292" y="5"/>
                    <a:pt x="7167" y="0"/>
                    <a:pt x="70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14" name="Google Shape;1314;p28"/>
          <p:cNvGrpSpPr/>
          <p:nvPr/>
        </p:nvGrpSpPr>
        <p:grpSpPr>
          <a:xfrm>
            <a:off x="920825" y="4280525"/>
            <a:ext cx="476551" cy="457909"/>
            <a:chOff x="2416614" y="-315052"/>
            <a:chExt cx="2274706" cy="2185722"/>
          </a:xfrm>
        </p:grpSpPr>
        <p:sp>
          <p:nvSpPr>
            <p:cNvPr id="1315" name="Google Shape;1315;p28"/>
            <p:cNvSpPr/>
            <p:nvPr/>
          </p:nvSpPr>
          <p:spPr>
            <a:xfrm>
              <a:off x="2416614" y="-315052"/>
              <a:ext cx="2274706" cy="2185722"/>
            </a:xfrm>
            <a:custGeom>
              <a:avLst/>
              <a:gdLst/>
              <a:ahLst/>
              <a:cxnLst/>
              <a:rect l="l" t="t" r="r" b="b"/>
              <a:pathLst>
                <a:path w="75079" h="72142" extrusionOk="0">
                  <a:moveTo>
                    <a:pt x="37538" y="0"/>
                  </a:moveTo>
                  <a:cubicBezTo>
                    <a:pt x="35486" y="0"/>
                    <a:pt x="33490" y="565"/>
                    <a:pt x="31763" y="1639"/>
                  </a:cubicBezTo>
                  <a:cubicBezTo>
                    <a:pt x="30040" y="2711"/>
                    <a:pt x="28647" y="4252"/>
                    <a:pt x="27738" y="6094"/>
                  </a:cubicBezTo>
                  <a:lnTo>
                    <a:pt x="26170" y="9270"/>
                  </a:lnTo>
                  <a:cubicBezTo>
                    <a:pt x="25872" y="9871"/>
                    <a:pt x="25670" y="10506"/>
                    <a:pt x="25568" y="11158"/>
                  </a:cubicBezTo>
                  <a:cubicBezTo>
                    <a:pt x="25113" y="11639"/>
                    <a:pt x="24734" y="12183"/>
                    <a:pt x="24436" y="12785"/>
                  </a:cubicBezTo>
                  <a:lnTo>
                    <a:pt x="22115" y="17488"/>
                  </a:lnTo>
                  <a:lnTo>
                    <a:pt x="9537" y="19317"/>
                  </a:lnTo>
                  <a:cubicBezTo>
                    <a:pt x="7503" y="19613"/>
                    <a:pt x="5607" y="20458"/>
                    <a:pt x="4056" y="21770"/>
                  </a:cubicBezTo>
                  <a:cubicBezTo>
                    <a:pt x="2505" y="23077"/>
                    <a:pt x="1349" y="24801"/>
                    <a:pt x="713" y="26755"/>
                  </a:cubicBezTo>
                  <a:cubicBezTo>
                    <a:pt x="78" y="28711"/>
                    <a:pt x="1" y="30782"/>
                    <a:pt x="487" y="32756"/>
                  </a:cubicBezTo>
                  <a:cubicBezTo>
                    <a:pt x="974" y="34726"/>
                    <a:pt x="2008" y="36523"/>
                    <a:pt x="3478" y="37960"/>
                  </a:cubicBezTo>
                  <a:lnTo>
                    <a:pt x="12578" y="46831"/>
                  </a:lnTo>
                  <a:lnTo>
                    <a:pt x="10433" y="59358"/>
                  </a:lnTo>
                  <a:cubicBezTo>
                    <a:pt x="10084" y="61381"/>
                    <a:pt x="10304" y="63446"/>
                    <a:pt x="11071" y="65329"/>
                  </a:cubicBezTo>
                  <a:cubicBezTo>
                    <a:pt x="11835" y="67208"/>
                    <a:pt x="13116" y="68840"/>
                    <a:pt x="14778" y="70047"/>
                  </a:cubicBezTo>
                  <a:cubicBezTo>
                    <a:pt x="16664" y="71418"/>
                    <a:pt x="18884" y="72141"/>
                    <a:pt x="21195" y="72141"/>
                  </a:cubicBezTo>
                  <a:cubicBezTo>
                    <a:pt x="22956" y="72141"/>
                    <a:pt x="24717" y="71706"/>
                    <a:pt x="26289" y="70881"/>
                  </a:cubicBezTo>
                  <a:lnTo>
                    <a:pt x="37538" y="64967"/>
                  </a:lnTo>
                  <a:lnTo>
                    <a:pt x="48271" y="70607"/>
                  </a:lnTo>
                  <a:lnTo>
                    <a:pt x="48274" y="70611"/>
                  </a:lnTo>
                  <a:cubicBezTo>
                    <a:pt x="48430" y="70692"/>
                    <a:pt x="48561" y="70759"/>
                    <a:pt x="48689" y="70827"/>
                  </a:cubicBezTo>
                  <a:cubicBezTo>
                    <a:pt x="48720" y="70844"/>
                    <a:pt x="48750" y="70861"/>
                    <a:pt x="48784" y="70878"/>
                  </a:cubicBezTo>
                  <a:lnTo>
                    <a:pt x="48787" y="70881"/>
                  </a:lnTo>
                  <a:cubicBezTo>
                    <a:pt x="50349" y="71699"/>
                    <a:pt x="52086" y="72124"/>
                    <a:pt x="53859" y="72124"/>
                  </a:cubicBezTo>
                  <a:cubicBezTo>
                    <a:pt x="54127" y="72124"/>
                    <a:pt x="54394" y="72115"/>
                    <a:pt x="54661" y="72094"/>
                  </a:cubicBezTo>
                  <a:cubicBezTo>
                    <a:pt x="56709" y="71949"/>
                    <a:pt x="58658" y="71240"/>
                    <a:pt x="60301" y="70047"/>
                  </a:cubicBezTo>
                  <a:cubicBezTo>
                    <a:pt x="61960" y="68840"/>
                    <a:pt x="63244" y="67208"/>
                    <a:pt x="64008" y="65326"/>
                  </a:cubicBezTo>
                  <a:cubicBezTo>
                    <a:pt x="64775" y="63446"/>
                    <a:pt x="64995" y="61381"/>
                    <a:pt x="64646" y="59358"/>
                  </a:cubicBezTo>
                  <a:lnTo>
                    <a:pt x="63576" y="53099"/>
                  </a:lnTo>
                  <a:cubicBezTo>
                    <a:pt x="63443" y="52335"/>
                    <a:pt x="63173" y="51592"/>
                    <a:pt x="62785" y="50916"/>
                  </a:cubicBezTo>
                  <a:cubicBezTo>
                    <a:pt x="62927" y="50153"/>
                    <a:pt x="62933" y="49358"/>
                    <a:pt x="62801" y="48595"/>
                  </a:cubicBezTo>
                  <a:lnTo>
                    <a:pt x="62497" y="46831"/>
                  </a:lnTo>
                  <a:lnTo>
                    <a:pt x="71601" y="37960"/>
                  </a:lnTo>
                  <a:cubicBezTo>
                    <a:pt x="73071" y="36527"/>
                    <a:pt x="74105" y="34726"/>
                    <a:pt x="74592" y="32756"/>
                  </a:cubicBezTo>
                  <a:cubicBezTo>
                    <a:pt x="75078" y="30785"/>
                    <a:pt x="75001" y="28711"/>
                    <a:pt x="74366" y="26758"/>
                  </a:cubicBezTo>
                  <a:cubicBezTo>
                    <a:pt x="73730" y="24801"/>
                    <a:pt x="72574" y="23077"/>
                    <a:pt x="71023" y="21770"/>
                  </a:cubicBezTo>
                  <a:cubicBezTo>
                    <a:pt x="69472" y="20462"/>
                    <a:pt x="67576" y="19613"/>
                    <a:pt x="65542" y="19317"/>
                  </a:cubicBezTo>
                  <a:lnTo>
                    <a:pt x="52964" y="17488"/>
                  </a:lnTo>
                  <a:lnTo>
                    <a:pt x="47341" y="6094"/>
                  </a:lnTo>
                  <a:cubicBezTo>
                    <a:pt x="46432" y="4248"/>
                    <a:pt x="45040" y="2711"/>
                    <a:pt x="43313" y="1639"/>
                  </a:cubicBezTo>
                  <a:cubicBezTo>
                    <a:pt x="41589" y="565"/>
                    <a:pt x="39593" y="0"/>
                    <a:pt x="37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44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28"/>
            <p:cNvSpPr/>
            <p:nvPr/>
          </p:nvSpPr>
          <p:spPr>
            <a:xfrm>
              <a:off x="2753750" y="41200"/>
              <a:ext cx="1600525" cy="1473075"/>
            </a:xfrm>
            <a:custGeom>
              <a:avLst/>
              <a:gdLst/>
              <a:ahLst/>
              <a:cxnLst/>
              <a:rect l="l" t="t" r="r" b="b"/>
              <a:pathLst>
                <a:path w="64021" h="58923" extrusionOk="0">
                  <a:moveTo>
                    <a:pt x="32011" y="0"/>
                  </a:moveTo>
                  <a:cubicBezTo>
                    <a:pt x="30471" y="0"/>
                    <a:pt x="28931" y="803"/>
                    <a:pt x="28140" y="2408"/>
                  </a:cubicBezTo>
                  <a:lnTo>
                    <a:pt x="21979" y="14888"/>
                  </a:lnTo>
                  <a:cubicBezTo>
                    <a:pt x="21351" y="16162"/>
                    <a:pt x="20134" y="17044"/>
                    <a:pt x="18728" y="17250"/>
                  </a:cubicBezTo>
                  <a:lnTo>
                    <a:pt x="4957" y="19250"/>
                  </a:lnTo>
                  <a:cubicBezTo>
                    <a:pt x="1416" y="19765"/>
                    <a:pt x="0" y="24117"/>
                    <a:pt x="2565" y="26614"/>
                  </a:cubicBezTo>
                  <a:lnTo>
                    <a:pt x="12531" y="36330"/>
                  </a:lnTo>
                  <a:cubicBezTo>
                    <a:pt x="13548" y="37320"/>
                    <a:pt x="14011" y="38749"/>
                    <a:pt x="13771" y="40151"/>
                  </a:cubicBezTo>
                  <a:lnTo>
                    <a:pt x="11419" y="53865"/>
                  </a:lnTo>
                  <a:cubicBezTo>
                    <a:pt x="10940" y="56656"/>
                    <a:pt x="13159" y="58922"/>
                    <a:pt x="15674" y="58922"/>
                  </a:cubicBezTo>
                  <a:cubicBezTo>
                    <a:pt x="16338" y="58922"/>
                    <a:pt x="17023" y="58765"/>
                    <a:pt x="17684" y="58417"/>
                  </a:cubicBezTo>
                  <a:lnTo>
                    <a:pt x="30001" y="51942"/>
                  </a:lnTo>
                  <a:cubicBezTo>
                    <a:pt x="30630" y="51611"/>
                    <a:pt x="31320" y="51445"/>
                    <a:pt x="32011" y="51445"/>
                  </a:cubicBezTo>
                  <a:cubicBezTo>
                    <a:pt x="32701" y="51445"/>
                    <a:pt x="33391" y="51611"/>
                    <a:pt x="34020" y="51942"/>
                  </a:cubicBezTo>
                  <a:lnTo>
                    <a:pt x="46337" y="58417"/>
                  </a:lnTo>
                  <a:cubicBezTo>
                    <a:pt x="46998" y="58765"/>
                    <a:pt x="47683" y="58922"/>
                    <a:pt x="48347" y="58922"/>
                  </a:cubicBezTo>
                  <a:cubicBezTo>
                    <a:pt x="50862" y="58922"/>
                    <a:pt x="53081" y="56656"/>
                    <a:pt x="52602" y="53865"/>
                  </a:cubicBezTo>
                  <a:lnTo>
                    <a:pt x="50250" y="40151"/>
                  </a:lnTo>
                  <a:cubicBezTo>
                    <a:pt x="50010" y="38749"/>
                    <a:pt x="50473" y="37320"/>
                    <a:pt x="51490" y="36330"/>
                  </a:cubicBezTo>
                  <a:lnTo>
                    <a:pt x="61456" y="26614"/>
                  </a:lnTo>
                  <a:cubicBezTo>
                    <a:pt x="64021" y="24117"/>
                    <a:pt x="62605" y="19765"/>
                    <a:pt x="59064" y="19250"/>
                  </a:cubicBezTo>
                  <a:lnTo>
                    <a:pt x="45293" y="17250"/>
                  </a:lnTo>
                  <a:cubicBezTo>
                    <a:pt x="43887" y="17044"/>
                    <a:pt x="42670" y="16162"/>
                    <a:pt x="42042" y="14888"/>
                  </a:cubicBezTo>
                  <a:lnTo>
                    <a:pt x="35881" y="2408"/>
                  </a:lnTo>
                  <a:cubicBezTo>
                    <a:pt x="35090" y="803"/>
                    <a:pt x="33550" y="0"/>
                    <a:pt x="320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28"/>
            <p:cNvSpPr/>
            <p:nvPr/>
          </p:nvSpPr>
          <p:spPr>
            <a:xfrm>
              <a:off x="2753750" y="41250"/>
              <a:ext cx="883275" cy="1473000"/>
            </a:xfrm>
            <a:custGeom>
              <a:avLst/>
              <a:gdLst/>
              <a:ahLst/>
              <a:cxnLst/>
              <a:rect l="l" t="t" r="r" b="b"/>
              <a:pathLst>
                <a:path w="35331" h="58920" extrusionOk="0">
                  <a:moveTo>
                    <a:pt x="32009" y="0"/>
                  </a:moveTo>
                  <a:cubicBezTo>
                    <a:pt x="30470" y="0"/>
                    <a:pt x="28931" y="802"/>
                    <a:pt x="28140" y="2406"/>
                  </a:cubicBezTo>
                  <a:lnTo>
                    <a:pt x="21979" y="14886"/>
                  </a:lnTo>
                  <a:cubicBezTo>
                    <a:pt x="21351" y="16160"/>
                    <a:pt x="20134" y="17042"/>
                    <a:pt x="18728" y="17248"/>
                  </a:cubicBezTo>
                  <a:lnTo>
                    <a:pt x="4957" y="19248"/>
                  </a:lnTo>
                  <a:cubicBezTo>
                    <a:pt x="1416" y="19763"/>
                    <a:pt x="0" y="24115"/>
                    <a:pt x="2565" y="26612"/>
                  </a:cubicBezTo>
                  <a:lnTo>
                    <a:pt x="12531" y="36328"/>
                  </a:lnTo>
                  <a:cubicBezTo>
                    <a:pt x="13548" y="37318"/>
                    <a:pt x="14011" y="38747"/>
                    <a:pt x="13771" y="40149"/>
                  </a:cubicBezTo>
                  <a:lnTo>
                    <a:pt x="11419" y="53863"/>
                  </a:lnTo>
                  <a:cubicBezTo>
                    <a:pt x="10940" y="56655"/>
                    <a:pt x="13155" y="58919"/>
                    <a:pt x="15669" y="58919"/>
                  </a:cubicBezTo>
                  <a:cubicBezTo>
                    <a:pt x="16208" y="58919"/>
                    <a:pt x="16760" y="58815"/>
                    <a:pt x="17302" y="58591"/>
                  </a:cubicBezTo>
                  <a:cubicBezTo>
                    <a:pt x="16538" y="57685"/>
                    <a:pt x="16137" y="56454"/>
                    <a:pt x="16369" y="55100"/>
                  </a:cubicBezTo>
                  <a:lnTo>
                    <a:pt x="18721" y="41386"/>
                  </a:lnTo>
                  <a:cubicBezTo>
                    <a:pt x="18961" y="39984"/>
                    <a:pt x="18498" y="38558"/>
                    <a:pt x="17478" y="37565"/>
                  </a:cubicBezTo>
                  <a:lnTo>
                    <a:pt x="7515" y="27853"/>
                  </a:lnTo>
                  <a:cubicBezTo>
                    <a:pt x="4951" y="25351"/>
                    <a:pt x="6367" y="20999"/>
                    <a:pt x="9908" y="20485"/>
                  </a:cubicBezTo>
                  <a:lnTo>
                    <a:pt x="23679" y="18485"/>
                  </a:lnTo>
                  <a:cubicBezTo>
                    <a:pt x="25085" y="18279"/>
                    <a:pt x="26301" y="17397"/>
                    <a:pt x="26930" y="16123"/>
                  </a:cubicBezTo>
                  <a:lnTo>
                    <a:pt x="33087" y="3643"/>
                  </a:lnTo>
                  <a:cubicBezTo>
                    <a:pt x="33594" y="2619"/>
                    <a:pt x="34408" y="1923"/>
                    <a:pt x="35330" y="1552"/>
                  </a:cubicBezTo>
                  <a:cubicBezTo>
                    <a:pt x="34482" y="517"/>
                    <a:pt x="33245" y="0"/>
                    <a:pt x="32009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28"/>
            <p:cNvSpPr/>
            <p:nvPr/>
          </p:nvSpPr>
          <p:spPr>
            <a:xfrm>
              <a:off x="2752900" y="245575"/>
              <a:ext cx="1347275" cy="1291875"/>
            </a:xfrm>
            <a:custGeom>
              <a:avLst/>
              <a:gdLst/>
              <a:ahLst/>
              <a:cxnLst/>
              <a:rect l="l" t="t" r="r" b="b"/>
              <a:pathLst>
                <a:path w="53891" h="51675" extrusionOk="0">
                  <a:moveTo>
                    <a:pt x="24869" y="0"/>
                  </a:moveTo>
                  <a:cubicBezTo>
                    <a:pt x="24527" y="0"/>
                    <a:pt x="24199" y="189"/>
                    <a:pt x="24038" y="516"/>
                  </a:cubicBezTo>
                  <a:lnTo>
                    <a:pt x="21182" y="6304"/>
                  </a:lnTo>
                  <a:cubicBezTo>
                    <a:pt x="20688" y="7304"/>
                    <a:pt x="19732" y="7997"/>
                    <a:pt x="18627" y="8156"/>
                  </a:cubicBezTo>
                  <a:lnTo>
                    <a:pt x="4860" y="10160"/>
                  </a:lnTo>
                  <a:cubicBezTo>
                    <a:pt x="2866" y="10447"/>
                    <a:pt x="1244" y="11816"/>
                    <a:pt x="622" y="13728"/>
                  </a:cubicBezTo>
                  <a:cubicBezTo>
                    <a:pt x="0" y="15641"/>
                    <a:pt x="510" y="17702"/>
                    <a:pt x="1950" y="19109"/>
                  </a:cubicBezTo>
                  <a:lnTo>
                    <a:pt x="11916" y="28821"/>
                  </a:lnTo>
                  <a:cubicBezTo>
                    <a:pt x="12713" y="29598"/>
                    <a:pt x="13078" y="30719"/>
                    <a:pt x="12889" y="31821"/>
                  </a:cubicBezTo>
                  <a:lnTo>
                    <a:pt x="10537" y="45534"/>
                  </a:lnTo>
                  <a:cubicBezTo>
                    <a:pt x="10199" y="47518"/>
                    <a:pt x="10996" y="49485"/>
                    <a:pt x="12626" y="50667"/>
                  </a:cubicBezTo>
                  <a:cubicBezTo>
                    <a:pt x="13544" y="51335"/>
                    <a:pt x="14620" y="51675"/>
                    <a:pt x="15703" y="51675"/>
                  </a:cubicBezTo>
                  <a:cubicBezTo>
                    <a:pt x="16537" y="51675"/>
                    <a:pt x="17376" y="51474"/>
                    <a:pt x="18150" y="51066"/>
                  </a:cubicBezTo>
                  <a:lnTo>
                    <a:pt x="30468" y="44591"/>
                  </a:lnTo>
                  <a:cubicBezTo>
                    <a:pt x="30961" y="44331"/>
                    <a:pt x="31503" y="44201"/>
                    <a:pt x="32045" y="44201"/>
                  </a:cubicBezTo>
                  <a:cubicBezTo>
                    <a:pt x="32586" y="44201"/>
                    <a:pt x="33128" y="44331"/>
                    <a:pt x="33621" y="44591"/>
                  </a:cubicBezTo>
                  <a:lnTo>
                    <a:pt x="45939" y="51066"/>
                  </a:lnTo>
                  <a:cubicBezTo>
                    <a:pt x="46692" y="51463"/>
                    <a:pt x="47532" y="51662"/>
                    <a:pt x="48373" y="51662"/>
                  </a:cubicBezTo>
                  <a:cubicBezTo>
                    <a:pt x="49460" y="51662"/>
                    <a:pt x="50551" y="51330"/>
                    <a:pt x="51463" y="50667"/>
                  </a:cubicBezTo>
                  <a:cubicBezTo>
                    <a:pt x="53093" y="49485"/>
                    <a:pt x="53890" y="47518"/>
                    <a:pt x="53552" y="45534"/>
                  </a:cubicBezTo>
                  <a:lnTo>
                    <a:pt x="52477" y="39279"/>
                  </a:lnTo>
                  <a:cubicBezTo>
                    <a:pt x="52399" y="38829"/>
                    <a:pt x="52009" y="38509"/>
                    <a:pt x="51565" y="38509"/>
                  </a:cubicBezTo>
                  <a:cubicBezTo>
                    <a:pt x="51513" y="38509"/>
                    <a:pt x="51459" y="38513"/>
                    <a:pt x="51406" y="38522"/>
                  </a:cubicBezTo>
                  <a:cubicBezTo>
                    <a:pt x="50899" y="38607"/>
                    <a:pt x="50562" y="39087"/>
                    <a:pt x="50649" y="39594"/>
                  </a:cubicBezTo>
                  <a:lnTo>
                    <a:pt x="51721" y="45848"/>
                  </a:lnTo>
                  <a:cubicBezTo>
                    <a:pt x="51944" y="47150"/>
                    <a:pt x="51440" y="48390"/>
                    <a:pt x="50372" y="49164"/>
                  </a:cubicBezTo>
                  <a:cubicBezTo>
                    <a:pt x="49770" y="49602"/>
                    <a:pt x="49083" y="49823"/>
                    <a:pt x="48389" y="49823"/>
                  </a:cubicBezTo>
                  <a:cubicBezTo>
                    <a:pt x="47853" y="49823"/>
                    <a:pt x="47312" y="49691"/>
                    <a:pt x="46803" y="49424"/>
                  </a:cubicBezTo>
                  <a:lnTo>
                    <a:pt x="34486" y="42949"/>
                  </a:lnTo>
                  <a:cubicBezTo>
                    <a:pt x="33723" y="42547"/>
                    <a:pt x="32884" y="42346"/>
                    <a:pt x="32045" y="42346"/>
                  </a:cubicBezTo>
                  <a:cubicBezTo>
                    <a:pt x="31206" y="42346"/>
                    <a:pt x="30367" y="42547"/>
                    <a:pt x="29603" y="42949"/>
                  </a:cubicBezTo>
                  <a:lnTo>
                    <a:pt x="17286" y="49424"/>
                  </a:lnTo>
                  <a:cubicBezTo>
                    <a:pt x="16777" y="49691"/>
                    <a:pt x="16236" y="49823"/>
                    <a:pt x="15700" y="49823"/>
                  </a:cubicBezTo>
                  <a:cubicBezTo>
                    <a:pt x="15006" y="49823"/>
                    <a:pt x="14319" y="49602"/>
                    <a:pt x="13717" y="49164"/>
                  </a:cubicBezTo>
                  <a:cubicBezTo>
                    <a:pt x="12649" y="48390"/>
                    <a:pt x="12145" y="47150"/>
                    <a:pt x="12369" y="45848"/>
                  </a:cubicBezTo>
                  <a:lnTo>
                    <a:pt x="14721" y="32135"/>
                  </a:lnTo>
                  <a:cubicBezTo>
                    <a:pt x="15011" y="30432"/>
                    <a:pt x="14447" y="28695"/>
                    <a:pt x="13210" y="27492"/>
                  </a:cubicBezTo>
                  <a:lnTo>
                    <a:pt x="3248" y="17777"/>
                  </a:lnTo>
                  <a:cubicBezTo>
                    <a:pt x="2302" y="16858"/>
                    <a:pt x="1981" y="15556"/>
                    <a:pt x="2390" y="14303"/>
                  </a:cubicBezTo>
                  <a:cubicBezTo>
                    <a:pt x="2795" y="13049"/>
                    <a:pt x="3819" y="12184"/>
                    <a:pt x="5124" y="11995"/>
                  </a:cubicBezTo>
                  <a:lnTo>
                    <a:pt x="18897" y="9994"/>
                  </a:lnTo>
                  <a:cubicBezTo>
                    <a:pt x="20604" y="9748"/>
                    <a:pt x="22081" y="8673"/>
                    <a:pt x="22848" y="7126"/>
                  </a:cubicBezTo>
                  <a:lnTo>
                    <a:pt x="25703" y="1340"/>
                  </a:lnTo>
                  <a:cubicBezTo>
                    <a:pt x="25930" y="881"/>
                    <a:pt x="25741" y="323"/>
                    <a:pt x="25281" y="96"/>
                  </a:cubicBezTo>
                  <a:cubicBezTo>
                    <a:pt x="25148" y="31"/>
                    <a:pt x="25007" y="0"/>
                    <a:pt x="24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28"/>
            <p:cNvSpPr/>
            <p:nvPr/>
          </p:nvSpPr>
          <p:spPr>
            <a:xfrm>
              <a:off x="3391500" y="18075"/>
              <a:ext cx="963625" cy="1123900"/>
            </a:xfrm>
            <a:custGeom>
              <a:avLst/>
              <a:gdLst/>
              <a:ahLst/>
              <a:cxnLst/>
              <a:rect l="l" t="t" r="r" b="b"/>
              <a:pathLst>
                <a:path w="38545" h="44956" extrusionOk="0">
                  <a:moveTo>
                    <a:pt x="6499" y="1"/>
                  </a:moveTo>
                  <a:cubicBezTo>
                    <a:pt x="4488" y="1"/>
                    <a:pt x="2687" y="1120"/>
                    <a:pt x="1795" y="2925"/>
                  </a:cubicBezTo>
                  <a:lnTo>
                    <a:pt x="227" y="6101"/>
                  </a:lnTo>
                  <a:cubicBezTo>
                    <a:pt x="1" y="6561"/>
                    <a:pt x="189" y="7118"/>
                    <a:pt x="649" y="7345"/>
                  </a:cubicBezTo>
                  <a:cubicBezTo>
                    <a:pt x="781" y="7410"/>
                    <a:pt x="921" y="7440"/>
                    <a:pt x="1058" y="7440"/>
                  </a:cubicBezTo>
                  <a:cubicBezTo>
                    <a:pt x="1401" y="7440"/>
                    <a:pt x="1731" y="7250"/>
                    <a:pt x="1893" y="6922"/>
                  </a:cubicBezTo>
                  <a:lnTo>
                    <a:pt x="3461" y="3745"/>
                  </a:lnTo>
                  <a:cubicBezTo>
                    <a:pt x="4045" y="2563"/>
                    <a:pt x="5181" y="1857"/>
                    <a:pt x="6499" y="1857"/>
                  </a:cubicBezTo>
                  <a:cubicBezTo>
                    <a:pt x="7820" y="1857"/>
                    <a:pt x="8956" y="2563"/>
                    <a:pt x="9540" y="3745"/>
                  </a:cubicBezTo>
                  <a:lnTo>
                    <a:pt x="15697" y="16226"/>
                  </a:lnTo>
                  <a:cubicBezTo>
                    <a:pt x="16464" y="17773"/>
                    <a:pt x="17941" y="18848"/>
                    <a:pt x="19648" y="19094"/>
                  </a:cubicBezTo>
                  <a:lnTo>
                    <a:pt x="33418" y="21095"/>
                  </a:lnTo>
                  <a:cubicBezTo>
                    <a:pt x="34726" y="21284"/>
                    <a:pt x="35750" y="22149"/>
                    <a:pt x="36155" y="23403"/>
                  </a:cubicBezTo>
                  <a:cubicBezTo>
                    <a:pt x="36564" y="24656"/>
                    <a:pt x="36243" y="25958"/>
                    <a:pt x="35297" y="26877"/>
                  </a:cubicBezTo>
                  <a:lnTo>
                    <a:pt x="25335" y="36592"/>
                  </a:lnTo>
                  <a:cubicBezTo>
                    <a:pt x="24098" y="37795"/>
                    <a:pt x="23534" y="39532"/>
                    <a:pt x="23825" y="41235"/>
                  </a:cubicBezTo>
                  <a:cubicBezTo>
                    <a:pt x="23825" y="41235"/>
                    <a:pt x="24331" y="44179"/>
                    <a:pt x="24331" y="44186"/>
                  </a:cubicBezTo>
                  <a:cubicBezTo>
                    <a:pt x="24407" y="44632"/>
                    <a:pt x="24810" y="44955"/>
                    <a:pt x="25252" y="44955"/>
                  </a:cubicBezTo>
                  <a:cubicBezTo>
                    <a:pt x="25302" y="44955"/>
                    <a:pt x="25352" y="44951"/>
                    <a:pt x="25403" y="44943"/>
                  </a:cubicBezTo>
                  <a:cubicBezTo>
                    <a:pt x="25910" y="44855"/>
                    <a:pt x="26247" y="44375"/>
                    <a:pt x="26160" y="43871"/>
                  </a:cubicBezTo>
                  <a:lnTo>
                    <a:pt x="25656" y="40921"/>
                  </a:lnTo>
                  <a:cubicBezTo>
                    <a:pt x="25467" y="39823"/>
                    <a:pt x="25832" y="38698"/>
                    <a:pt x="26629" y="37921"/>
                  </a:cubicBezTo>
                  <a:lnTo>
                    <a:pt x="36595" y="28209"/>
                  </a:lnTo>
                  <a:cubicBezTo>
                    <a:pt x="38035" y="26802"/>
                    <a:pt x="38545" y="24741"/>
                    <a:pt x="37923" y="22828"/>
                  </a:cubicBezTo>
                  <a:cubicBezTo>
                    <a:pt x="37301" y="20916"/>
                    <a:pt x="35675" y="19547"/>
                    <a:pt x="33685" y="19260"/>
                  </a:cubicBezTo>
                  <a:lnTo>
                    <a:pt x="19915" y="17256"/>
                  </a:lnTo>
                  <a:cubicBezTo>
                    <a:pt x="18813" y="17097"/>
                    <a:pt x="17857" y="16404"/>
                    <a:pt x="17363" y="15404"/>
                  </a:cubicBezTo>
                  <a:lnTo>
                    <a:pt x="11207" y="2925"/>
                  </a:lnTo>
                  <a:cubicBezTo>
                    <a:pt x="10314" y="1120"/>
                    <a:pt x="8513" y="1"/>
                    <a:pt x="64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20" name="Google Shape;1320;p28"/>
          <p:cNvGrpSpPr/>
          <p:nvPr/>
        </p:nvGrpSpPr>
        <p:grpSpPr>
          <a:xfrm>
            <a:off x="1941596" y="647238"/>
            <a:ext cx="352352" cy="338568"/>
            <a:chOff x="2416614" y="-315052"/>
            <a:chExt cx="2274706" cy="2185722"/>
          </a:xfrm>
        </p:grpSpPr>
        <p:sp>
          <p:nvSpPr>
            <p:cNvPr id="1321" name="Google Shape;1321;p28"/>
            <p:cNvSpPr/>
            <p:nvPr/>
          </p:nvSpPr>
          <p:spPr>
            <a:xfrm>
              <a:off x="2416614" y="-315052"/>
              <a:ext cx="2274706" cy="2185722"/>
            </a:xfrm>
            <a:custGeom>
              <a:avLst/>
              <a:gdLst/>
              <a:ahLst/>
              <a:cxnLst/>
              <a:rect l="l" t="t" r="r" b="b"/>
              <a:pathLst>
                <a:path w="75079" h="72142" extrusionOk="0">
                  <a:moveTo>
                    <a:pt x="37538" y="0"/>
                  </a:moveTo>
                  <a:cubicBezTo>
                    <a:pt x="35486" y="0"/>
                    <a:pt x="33490" y="565"/>
                    <a:pt x="31763" y="1639"/>
                  </a:cubicBezTo>
                  <a:cubicBezTo>
                    <a:pt x="30040" y="2711"/>
                    <a:pt x="28647" y="4252"/>
                    <a:pt x="27738" y="6094"/>
                  </a:cubicBezTo>
                  <a:lnTo>
                    <a:pt x="26170" y="9270"/>
                  </a:lnTo>
                  <a:cubicBezTo>
                    <a:pt x="25872" y="9871"/>
                    <a:pt x="25670" y="10506"/>
                    <a:pt x="25568" y="11158"/>
                  </a:cubicBezTo>
                  <a:cubicBezTo>
                    <a:pt x="25113" y="11639"/>
                    <a:pt x="24734" y="12183"/>
                    <a:pt x="24436" y="12785"/>
                  </a:cubicBezTo>
                  <a:lnTo>
                    <a:pt x="22115" y="17488"/>
                  </a:lnTo>
                  <a:lnTo>
                    <a:pt x="9537" y="19317"/>
                  </a:lnTo>
                  <a:cubicBezTo>
                    <a:pt x="7503" y="19613"/>
                    <a:pt x="5607" y="20458"/>
                    <a:pt x="4056" y="21770"/>
                  </a:cubicBezTo>
                  <a:cubicBezTo>
                    <a:pt x="2505" y="23077"/>
                    <a:pt x="1349" y="24801"/>
                    <a:pt x="713" y="26755"/>
                  </a:cubicBezTo>
                  <a:cubicBezTo>
                    <a:pt x="78" y="28711"/>
                    <a:pt x="1" y="30782"/>
                    <a:pt x="487" y="32756"/>
                  </a:cubicBezTo>
                  <a:cubicBezTo>
                    <a:pt x="974" y="34726"/>
                    <a:pt x="2008" y="36523"/>
                    <a:pt x="3478" y="37960"/>
                  </a:cubicBezTo>
                  <a:lnTo>
                    <a:pt x="12578" y="46831"/>
                  </a:lnTo>
                  <a:lnTo>
                    <a:pt x="10433" y="59358"/>
                  </a:lnTo>
                  <a:cubicBezTo>
                    <a:pt x="10084" y="61381"/>
                    <a:pt x="10304" y="63446"/>
                    <a:pt x="11071" y="65329"/>
                  </a:cubicBezTo>
                  <a:cubicBezTo>
                    <a:pt x="11835" y="67208"/>
                    <a:pt x="13116" y="68840"/>
                    <a:pt x="14778" y="70047"/>
                  </a:cubicBezTo>
                  <a:cubicBezTo>
                    <a:pt x="16664" y="71418"/>
                    <a:pt x="18884" y="72141"/>
                    <a:pt x="21195" y="72141"/>
                  </a:cubicBezTo>
                  <a:cubicBezTo>
                    <a:pt x="22956" y="72141"/>
                    <a:pt x="24717" y="71706"/>
                    <a:pt x="26289" y="70881"/>
                  </a:cubicBezTo>
                  <a:lnTo>
                    <a:pt x="37538" y="64967"/>
                  </a:lnTo>
                  <a:lnTo>
                    <a:pt x="48271" y="70607"/>
                  </a:lnTo>
                  <a:lnTo>
                    <a:pt x="48274" y="70611"/>
                  </a:lnTo>
                  <a:cubicBezTo>
                    <a:pt x="48430" y="70692"/>
                    <a:pt x="48561" y="70759"/>
                    <a:pt x="48689" y="70827"/>
                  </a:cubicBezTo>
                  <a:cubicBezTo>
                    <a:pt x="48720" y="70844"/>
                    <a:pt x="48750" y="70861"/>
                    <a:pt x="48784" y="70878"/>
                  </a:cubicBezTo>
                  <a:lnTo>
                    <a:pt x="48787" y="70881"/>
                  </a:lnTo>
                  <a:cubicBezTo>
                    <a:pt x="50349" y="71699"/>
                    <a:pt x="52086" y="72124"/>
                    <a:pt x="53859" y="72124"/>
                  </a:cubicBezTo>
                  <a:cubicBezTo>
                    <a:pt x="54127" y="72124"/>
                    <a:pt x="54394" y="72115"/>
                    <a:pt x="54661" y="72094"/>
                  </a:cubicBezTo>
                  <a:cubicBezTo>
                    <a:pt x="56709" y="71949"/>
                    <a:pt x="58658" y="71240"/>
                    <a:pt x="60301" y="70047"/>
                  </a:cubicBezTo>
                  <a:cubicBezTo>
                    <a:pt x="61960" y="68840"/>
                    <a:pt x="63244" y="67208"/>
                    <a:pt x="64008" y="65326"/>
                  </a:cubicBezTo>
                  <a:cubicBezTo>
                    <a:pt x="64775" y="63446"/>
                    <a:pt x="64995" y="61381"/>
                    <a:pt x="64646" y="59358"/>
                  </a:cubicBezTo>
                  <a:lnTo>
                    <a:pt x="63576" y="53099"/>
                  </a:lnTo>
                  <a:cubicBezTo>
                    <a:pt x="63443" y="52335"/>
                    <a:pt x="63173" y="51592"/>
                    <a:pt x="62785" y="50916"/>
                  </a:cubicBezTo>
                  <a:cubicBezTo>
                    <a:pt x="62927" y="50153"/>
                    <a:pt x="62933" y="49358"/>
                    <a:pt x="62801" y="48595"/>
                  </a:cubicBezTo>
                  <a:lnTo>
                    <a:pt x="62497" y="46831"/>
                  </a:lnTo>
                  <a:lnTo>
                    <a:pt x="71601" y="37960"/>
                  </a:lnTo>
                  <a:cubicBezTo>
                    <a:pt x="73071" y="36527"/>
                    <a:pt x="74105" y="34726"/>
                    <a:pt x="74592" y="32756"/>
                  </a:cubicBezTo>
                  <a:cubicBezTo>
                    <a:pt x="75078" y="30785"/>
                    <a:pt x="75001" y="28711"/>
                    <a:pt x="74366" y="26758"/>
                  </a:cubicBezTo>
                  <a:cubicBezTo>
                    <a:pt x="73730" y="24801"/>
                    <a:pt x="72574" y="23077"/>
                    <a:pt x="71023" y="21770"/>
                  </a:cubicBezTo>
                  <a:cubicBezTo>
                    <a:pt x="69472" y="20462"/>
                    <a:pt x="67576" y="19613"/>
                    <a:pt x="65542" y="19317"/>
                  </a:cubicBezTo>
                  <a:lnTo>
                    <a:pt x="52964" y="17488"/>
                  </a:lnTo>
                  <a:lnTo>
                    <a:pt x="47341" y="6094"/>
                  </a:lnTo>
                  <a:cubicBezTo>
                    <a:pt x="46432" y="4248"/>
                    <a:pt x="45040" y="2711"/>
                    <a:pt x="43313" y="1639"/>
                  </a:cubicBezTo>
                  <a:cubicBezTo>
                    <a:pt x="41589" y="565"/>
                    <a:pt x="39593" y="0"/>
                    <a:pt x="37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44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28"/>
            <p:cNvSpPr/>
            <p:nvPr/>
          </p:nvSpPr>
          <p:spPr>
            <a:xfrm>
              <a:off x="2753750" y="41200"/>
              <a:ext cx="1600525" cy="1473075"/>
            </a:xfrm>
            <a:custGeom>
              <a:avLst/>
              <a:gdLst/>
              <a:ahLst/>
              <a:cxnLst/>
              <a:rect l="l" t="t" r="r" b="b"/>
              <a:pathLst>
                <a:path w="64021" h="58923" extrusionOk="0">
                  <a:moveTo>
                    <a:pt x="32011" y="0"/>
                  </a:moveTo>
                  <a:cubicBezTo>
                    <a:pt x="30471" y="0"/>
                    <a:pt x="28931" y="803"/>
                    <a:pt x="28140" y="2408"/>
                  </a:cubicBezTo>
                  <a:lnTo>
                    <a:pt x="21979" y="14888"/>
                  </a:lnTo>
                  <a:cubicBezTo>
                    <a:pt x="21351" y="16162"/>
                    <a:pt x="20134" y="17044"/>
                    <a:pt x="18728" y="17250"/>
                  </a:cubicBezTo>
                  <a:lnTo>
                    <a:pt x="4957" y="19250"/>
                  </a:lnTo>
                  <a:cubicBezTo>
                    <a:pt x="1416" y="19765"/>
                    <a:pt x="0" y="24117"/>
                    <a:pt x="2565" y="26614"/>
                  </a:cubicBezTo>
                  <a:lnTo>
                    <a:pt x="12531" y="36330"/>
                  </a:lnTo>
                  <a:cubicBezTo>
                    <a:pt x="13548" y="37320"/>
                    <a:pt x="14011" y="38749"/>
                    <a:pt x="13771" y="40151"/>
                  </a:cubicBezTo>
                  <a:lnTo>
                    <a:pt x="11419" y="53865"/>
                  </a:lnTo>
                  <a:cubicBezTo>
                    <a:pt x="10940" y="56656"/>
                    <a:pt x="13159" y="58922"/>
                    <a:pt x="15674" y="58922"/>
                  </a:cubicBezTo>
                  <a:cubicBezTo>
                    <a:pt x="16338" y="58922"/>
                    <a:pt x="17023" y="58765"/>
                    <a:pt x="17684" y="58417"/>
                  </a:cubicBezTo>
                  <a:lnTo>
                    <a:pt x="30001" y="51942"/>
                  </a:lnTo>
                  <a:cubicBezTo>
                    <a:pt x="30630" y="51611"/>
                    <a:pt x="31320" y="51445"/>
                    <a:pt x="32011" y="51445"/>
                  </a:cubicBezTo>
                  <a:cubicBezTo>
                    <a:pt x="32701" y="51445"/>
                    <a:pt x="33391" y="51611"/>
                    <a:pt x="34020" y="51942"/>
                  </a:cubicBezTo>
                  <a:lnTo>
                    <a:pt x="46337" y="58417"/>
                  </a:lnTo>
                  <a:cubicBezTo>
                    <a:pt x="46998" y="58765"/>
                    <a:pt x="47683" y="58922"/>
                    <a:pt x="48347" y="58922"/>
                  </a:cubicBezTo>
                  <a:cubicBezTo>
                    <a:pt x="50862" y="58922"/>
                    <a:pt x="53081" y="56656"/>
                    <a:pt x="52602" y="53865"/>
                  </a:cubicBezTo>
                  <a:lnTo>
                    <a:pt x="50250" y="40151"/>
                  </a:lnTo>
                  <a:cubicBezTo>
                    <a:pt x="50010" y="38749"/>
                    <a:pt x="50473" y="37320"/>
                    <a:pt x="51490" y="36330"/>
                  </a:cubicBezTo>
                  <a:lnTo>
                    <a:pt x="61456" y="26614"/>
                  </a:lnTo>
                  <a:cubicBezTo>
                    <a:pt x="64021" y="24117"/>
                    <a:pt x="62605" y="19765"/>
                    <a:pt x="59064" y="19250"/>
                  </a:cubicBezTo>
                  <a:lnTo>
                    <a:pt x="45293" y="17250"/>
                  </a:lnTo>
                  <a:cubicBezTo>
                    <a:pt x="43887" y="17044"/>
                    <a:pt x="42670" y="16162"/>
                    <a:pt x="42042" y="14888"/>
                  </a:cubicBezTo>
                  <a:lnTo>
                    <a:pt x="35881" y="2408"/>
                  </a:lnTo>
                  <a:cubicBezTo>
                    <a:pt x="35090" y="803"/>
                    <a:pt x="33550" y="0"/>
                    <a:pt x="320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28"/>
            <p:cNvSpPr/>
            <p:nvPr/>
          </p:nvSpPr>
          <p:spPr>
            <a:xfrm>
              <a:off x="2753750" y="41250"/>
              <a:ext cx="883275" cy="1473000"/>
            </a:xfrm>
            <a:custGeom>
              <a:avLst/>
              <a:gdLst/>
              <a:ahLst/>
              <a:cxnLst/>
              <a:rect l="l" t="t" r="r" b="b"/>
              <a:pathLst>
                <a:path w="35331" h="58920" extrusionOk="0">
                  <a:moveTo>
                    <a:pt x="32009" y="0"/>
                  </a:moveTo>
                  <a:cubicBezTo>
                    <a:pt x="30470" y="0"/>
                    <a:pt x="28931" y="802"/>
                    <a:pt x="28140" y="2406"/>
                  </a:cubicBezTo>
                  <a:lnTo>
                    <a:pt x="21979" y="14886"/>
                  </a:lnTo>
                  <a:cubicBezTo>
                    <a:pt x="21351" y="16160"/>
                    <a:pt x="20134" y="17042"/>
                    <a:pt x="18728" y="17248"/>
                  </a:cubicBezTo>
                  <a:lnTo>
                    <a:pt x="4957" y="19248"/>
                  </a:lnTo>
                  <a:cubicBezTo>
                    <a:pt x="1416" y="19763"/>
                    <a:pt x="0" y="24115"/>
                    <a:pt x="2565" y="26612"/>
                  </a:cubicBezTo>
                  <a:lnTo>
                    <a:pt x="12531" y="36328"/>
                  </a:lnTo>
                  <a:cubicBezTo>
                    <a:pt x="13548" y="37318"/>
                    <a:pt x="14011" y="38747"/>
                    <a:pt x="13771" y="40149"/>
                  </a:cubicBezTo>
                  <a:lnTo>
                    <a:pt x="11419" y="53863"/>
                  </a:lnTo>
                  <a:cubicBezTo>
                    <a:pt x="10940" y="56655"/>
                    <a:pt x="13155" y="58919"/>
                    <a:pt x="15669" y="58919"/>
                  </a:cubicBezTo>
                  <a:cubicBezTo>
                    <a:pt x="16208" y="58919"/>
                    <a:pt x="16760" y="58815"/>
                    <a:pt x="17302" y="58591"/>
                  </a:cubicBezTo>
                  <a:cubicBezTo>
                    <a:pt x="16538" y="57685"/>
                    <a:pt x="16137" y="56454"/>
                    <a:pt x="16369" y="55100"/>
                  </a:cubicBezTo>
                  <a:lnTo>
                    <a:pt x="18721" y="41386"/>
                  </a:lnTo>
                  <a:cubicBezTo>
                    <a:pt x="18961" y="39984"/>
                    <a:pt x="18498" y="38558"/>
                    <a:pt x="17478" y="37565"/>
                  </a:cubicBezTo>
                  <a:lnTo>
                    <a:pt x="7515" y="27853"/>
                  </a:lnTo>
                  <a:cubicBezTo>
                    <a:pt x="4951" y="25351"/>
                    <a:pt x="6367" y="20999"/>
                    <a:pt x="9908" y="20485"/>
                  </a:cubicBezTo>
                  <a:lnTo>
                    <a:pt x="23679" y="18485"/>
                  </a:lnTo>
                  <a:cubicBezTo>
                    <a:pt x="25085" y="18279"/>
                    <a:pt x="26301" y="17397"/>
                    <a:pt x="26930" y="16123"/>
                  </a:cubicBezTo>
                  <a:lnTo>
                    <a:pt x="33087" y="3643"/>
                  </a:lnTo>
                  <a:cubicBezTo>
                    <a:pt x="33594" y="2619"/>
                    <a:pt x="34408" y="1923"/>
                    <a:pt x="35330" y="1552"/>
                  </a:cubicBezTo>
                  <a:cubicBezTo>
                    <a:pt x="34482" y="517"/>
                    <a:pt x="33245" y="0"/>
                    <a:pt x="32009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28"/>
            <p:cNvSpPr/>
            <p:nvPr/>
          </p:nvSpPr>
          <p:spPr>
            <a:xfrm>
              <a:off x="2752900" y="245575"/>
              <a:ext cx="1347275" cy="1291875"/>
            </a:xfrm>
            <a:custGeom>
              <a:avLst/>
              <a:gdLst/>
              <a:ahLst/>
              <a:cxnLst/>
              <a:rect l="l" t="t" r="r" b="b"/>
              <a:pathLst>
                <a:path w="53891" h="51675" extrusionOk="0">
                  <a:moveTo>
                    <a:pt x="24869" y="0"/>
                  </a:moveTo>
                  <a:cubicBezTo>
                    <a:pt x="24527" y="0"/>
                    <a:pt x="24199" y="189"/>
                    <a:pt x="24038" y="516"/>
                  </a:cubicBezTo>
                  <a:lnTo>
                    <a:pt x="21182" y="6304"/>
                  </a:lnTo>
                  <a:cubicBezTo>
                    <a:pt x="20688" y="7304"/>
                    <a:pt x="19732" y="7997"/>
                    <a:pt x="18627" y="8156"/>
                  </a:cubicBezTo>
                  <a:lnTo>
                    <a:pt x="4860" y="10160"/>
                  </a:lnTo>
                  <a:cubicBezTo>
                    <a:pt x="2866" y="10447"/>
                    <a:pt x="1244" y="11816"/>
                    <a:pt x="622" y="13728"/>
                  </a:cubicBezTo>
                  <a:cubicBezTo>
                    <a:pt x="0" y="15641"/>
                    <a:pt x="510" y="17702"/>
                    <a:pt x="1950" y="19109"/>
                  </a:cubicBezTo>
                  <a:lnTo>
                    <a:pt x="11916" y="28821"/>
                  </a:lnTo>
                  <a:cubicBezTo>
                    <a:pt x="12713" y="29598"/>
                    <a:pt x="13078" y="30719"/>
                    <a:pt x="12889" y="31821"/>
                  </a:cubicBezTo>
                  <a:lnTo>
                    <a:pt x="10537" y="45534"/>
                  </a:lnTo>
                  <a:cubicBezTo>
                    <a:pt x="10199" y="47518"/>
                    <a:pt x="10996" y="49485"/>
                    <a:pt x="12626" y="50667"/>
                  </a:cubicBezTo>
                  <a:cubicBezTo>
                    <a:pt x="13544" y="51335"/>
                    <a:pt x="14620" y="51675"/>
                    <a:pt x="15703" y="51675"/>
                  </a:cubicBezTo>
                  <a:cubicBezTo>
                    <a:pt x="16537" y="51675"/>
                    <a:pt x="17376" y="51474"/>
                    <a:pt x="18150" y="51066"/>
                  </a:cubicBezTo>
                  <a:lnTo>
                    <a:pt x="30468" y="44591"/>
                  </a:lnTo>
                  <a:cubicBezTo>
                    <a:pt x="30961" y="44331"/>
                    <a:pt x="31503" y="44201"/>
                    <a:pt x="32045" y="44201"/>
                  </a:cubicBezTo>
                  <a:cubicBezTo>
                    <a:pt x="32586" y="44201"/>
                    <a:pt x="33128" y="44331"/>
                    <a:pt x="33621" y="44591"/>
                  </a:cubicBezTo>
                  <a:lnTo>
                    <a:pt x="45939" y="51066"/>
                  </a:lnTo>
                  <a:cubicBezTo>
                    <a:pt x="46692" y="51463"/>
                    <a:pt x="47532" y="51662"/>
                    <a:pt x="48373" y="51662"/>
                  </a:cubicBezTo>
                  <a:cubicBezTo>
                    <a:pt x="49460" y="51662"/>
                    <a:pt x="50551" y="51330"/>
                    <a:pt x="51463" y="50667"/>
                  </a:cubicBezTo>
                  <a:cubicBezTo>
                    <a:pt x="53093" y="49485"/>
                    <a:pt x="53890" y="47518"/>
                    <a:pt x="53552" y="45534"/>
                  </a:cubicBezTo>
                  <a:lnTo>
                    <a:pt x="52477" y="39279"/>
                  </a:lnTo>
                  <a:cubicBezTo>
                    <a:pt x="52399" y="38829"/>
                    <a:pt x="52009" y="38509"/>
                    <a:pt x="51565" y="38509"/>
                  </a:cubicBezTo>
                  <a:cubicBezTo>
                    <a:pt x="51513" y="38509"/>
                    <a:pt x="51459" y="38513"/>
                    <a:pt x="51406" y="38522"/>
                  </a:cubicBezTo>
                  <a:cubicBezTo>
                    <a:pt x="50899" y="38607"/>
                    <a:pt x="50562" y="39087"/>
                    <a:pt x="50649" y="39594"/>
                  </a:cubicBezTo>
                  <a:lnTo>
                    <a:pt x="51721" y="45848"/>
                  </a:lnTo>
                  <a:cubicBezTo>
                    <a:pt x="51944" y="47150"/>
                    <a:pt x="51440" y="48390"/>
                    <a:pt x="50372" y="49164"/>
                  </a:cubicBezTo>
                  <a:cubicBezTo>
                    <a:pt x="49770" y="49602"/>
                    <a:pt x="49083" y="49823"/>
                    <a:pt x="48389" y="49823"/>
                  </a:cubicBezTo>
                  <a:cubicBezTo>
                    <a:pt x="47853" y="49823"/>
                    <a:pt x="47312" y="49691"/>
                    <a:pt x="46803" y="49424"/>
                  </a:cubicBezTo>
                  <a:lnTo>
                    <a:pt x="34486" y="42949"/>
                  </a:lnTo>
                  <a:cubicBezTo>
                    <a:pt x="33723" y="42547"/>
                    <a:pt x="32884" y="42346"/>
                    <a:pt x="32045" y="42346"/>
                  </a:cubicBezTo>
                  <a:cubicBezTo>
                    <a:pt x="31206" y="42346"/>
                    <a:pt x="30367" y="42547"/>
                    <a:pt x="29603" y="42949"/>
                  </a:cubicBezTo>
                  <a:lnTo>
                    <a:pt x="17286" y="49424"/>
                  </a:lnTo>
                  <a:cubicBezTo>
                    <a:pt x="16777" y="49691"/>
                    <a:pt x="16236" y="49823"/>
                    <a:pt x="15700" y="49823"/>
                  </a:cubicBezTo>
                  <a:cubicBezTo>
                    <a:pt x="15006" y="49823"/>
                    <a:pt x="14319" y="49602"/>
                    <a:pt x="13717" y="49164"/>
                  </a:cubicBezTo>
                  <a:cubicBezTo>
                    <a:pt x="12649" y="48390"/>
                    <a:pt x="12145" y="47150"/>
                    <a:pt x="12369" y="45848"/>
                  </a:cubicBezTo>
                  <a:lnTo>
                    <a:pt x="14721" y="32135"/>
                  </a:lnTo>
                  <a:cubicBezTo>
                    <a:pt x="15011" y="30432"/>
                    <a:pt x="14447" y="28695"/>
                    <a:pt x="13210" y="27492"/>
                  </a:cubicBezTo>
                  <a:lnTo>
                    <a:pt x="3248" y="17777"/>
                  </a:lnTo>
                  <a:cubicBezTo>
                    <a:pt x="2302" y="16858"/>
                    <a:pt x="1981" y="15556"/>
                    <a:pt x="2390" y="14303"/>
                  </a:cubicBezTo>
                  <a:cubicBezTo>
                    <a:pt x="2795" y="13049"/>
                    <a:pt x="3819" y="12184"/>
                    <a:pt x="5124" y="11995"/>
                  </a:cubicBezTo>
                  <a:lnTo>
                    <a:pt x="18897" y="9994"/>
                  </a:lnTo>
                  <a:cubicBezTo>
                    <a:pt x="20604" y="9748"/>
                    <a:pt x="22081" y="8673"/>
                    <a:pt x="22848" y="7126"/>
                  </a:cubicBezTo>
                  <a:lnTo>
                    <a:pt x="25703" y="1340"/>
                  </a:lnTo>
                  <a:cubicBezTo>
                    <a:pt x="25930" y="881"/>
                    <a:pt x="25741" y="323"/>
                    <a:pt x="25281" y="96"/>
                  </a:cubicBezTo>
                  <a:cubicBezTo>
                    <a:pt x="25148" y="31"/>
                    <a:pt x="25007" y="0"/>
                    <a:pt x="24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28"/>
            <p:cNvSpPr/>
            <p:nvPr/>
          </p:nvSpPr>
          <p:spPr>
            <a:xfrm>
              <a:off x="3391500" y="18075"/>
              <a:ext cx="963625" cy="1123900"/>
            </a:xfrm>
            <a:custGeom>
              <a:avLst/>
              <a:gdLst/>
              <a:ahLst/>
              <a:cxnLst/>
              <a:rect l="l" t="t" r="r" b="b"/>
              <a:pathLst>
                <a:path w="38545" h="44956" extrusionOk="0">
                  <a:moveTo>
                    <a:pt x="6499" y="1"/>
                  </a:moveTo>
                  <a:cubicBezTo>
                    <a:pt x="4488" y="1"/>
                    <a:pt x="2687" y="1120"/>
                    <a:pt x="1795" y="2925"/>
                  </a:cubicBezTo>
                  <a:lnTo>
                    <a:pt x="227" y="6101"/>
                  </a:lnTo>
                  <a:cubicBezTo>
                    <a:pt x="1" y="6561"/>
                    <a:pt x="189" y="7118"/>
                    <a:pt x="649" y="7345"/>
                  </a:cubicBezTo>
                  <a:cubicBezTo>
                    <a:pt x="781" y="7410"/>
                    <a:pt x="921" y="7440"/>
                    <a:pt x="1058" y="7440"/>
                  </a:cubicBezTo>
                  <a:cubicBezTo>
                    <a:pt x="1401" y="7440"/>
                    <a:pt x="1731" y="7250"/>
                    <a:pt x="1893" y="6922"/>
                  </a:cubicBezTo>
                  <a:lnTo>
                    <a:pt x="3461" y="3745"/>
                  </a:lnTo>
                  <a:cubicBezTo>
                    <a:pt x="4045" y="2563"/>
                    <a:pt x="5181" y="1857"/>
                    <a:pt x="6499" y="1857"/>
                  </a:cubicBezTo>
                  <a:cubicBezTo>
                    <a:pt x="7820" y="1857"/>
                    <a:pt x="8956" y="2563"/>
                    <a:pt x="9540" y="3745"/>
                  </a:cubicBezTo>
                  <a:lnTo>
                    <a:pt x="15697" y="16226"/>
                  </a:lnTo>
                  <a:cubicBezTo>
                    <a:pt x="16464" y="17773"/>
                    <a:pt x="17941" y="18848"/>
                    <a:pt x="19648" y="19094"/>
                  </a:cubicBezTo>
                  <a:lnTo>
                    <a:pt x="33418" y="21095"/>
                  </a:lnTo>
                  <a:cubicBezTo>
                    <a:pt x="34726" y="21284"/>
                    <a:pt x="35750" y="22149"/>
                    <a:pt x="36155" y="23403"/>
                  </a:cubicBezTo>
                  <a:cubicBezTo>
                    <a:pt x="36564" y="24656"/>
                    <a:pt x="36243" y="25958"/>
                    <a:pt x="35297" y="26877"/>
                  </a:cubicBezTo>
                  <a:lnTo>
                    <a:pt x="25335" y="36592"/>
                  </a:lnTo>
                  <a:cubicBezTo>
                    <a:pt x="24098" y="37795"/>
                    <a:pt x="23534" y="39532"/>
                    <a:pt x="23825" y="41235"/>
                  </a:cubicBezTo>
                  <a:cubicBezTo>
                    <a:pt x="23825" y="41235"/>
                    <a:pt x="24331" y="44179"/>
                    <a:pt x="24331" y="44186"/>
                  </a:cubicBezTo>
                  <a:cubicBezTo>
                    <a:pt x="24407" y="44632"/>
                    <a:pt x="24810" y="44955"/>
                    <a:pt x="25252" y="44955"/>
                  </a:cubicBezTo>
                  <a:cubicBezTo>
                    <a:pt x="25302" y="44955"/>
                    <a:pt x="25352" y="44951"/>
                    <a:pt x="25403" y="44943"/>
                  </a:cubicBezTo>
                  <a:cubicBezTo>
                    <a:pt x="25910" y="44855"/>
                    <a:pt x="26247" y="44375"/>
                    <a:pt x="26160" y="43871"/>
                  </a:cubicBezTo>
                  <a:lnTo>
                    <a:pt x="25656" y="40921"/>
                  </a:lnTo>
                  <a:cubicBezTo>
                    <a:pt x="25467" y="39823"/>
                    <a:pt x="25832" y="38698"/>
                    <a:pt x="26629" y="37921"/>
                  </a:cubicBezTo>
                  <a:lnTo>
                    <a:pt x="36595" y="28209"/>
                  </a:lnTo>
                  <a:cubicBezTo>
                    <a:pt x="38035" y="26802"/>
                    <a:pt x="38545" y="24741"/>
                    <a:pt x="37923" y="22828"/>
                  </a:cubicBezTo>
                  <a:cubicBezTo>
                    <a:pt x="37301" y="20916"/>
                    <a:pt x="35675" y="19547"/>
                    <a:pt x="33685" y="19260"/>
                  </a:cubicBezTo>
                  <a:lnTo>
                    <a:pt x="19915" y="17256"/>
                  </a:lnTo>
                  <a:cubicBezTo>
                    <a:pt x="18813" y="17097"/>
                    <a:pt x="17857" y="16404"/>
                    <a:pt x="17363" y="15404"/>
                  </a:cubicBezTo>
                  <a:lnTo>
                    <a:pt x="11207" y="2925"/>
                  </a:lnTo>
                  <a:cubicBezTo>
                    <a:pt x="10314" y="1120"/>
                    <a:pt x="8513" y="1"/>
                    <a:pt x="64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26" name="Google Shape;1326;p28"/>
          <p:cNvGrpSpPr/>
          <p:nvPr/>
        </p:nvGrpSpPr>
        <p:grpSpPr>
          <a:xfrm>
            <a:off x="1170412" y="185818"/>
            <a:ext cx="279106" cy="268188"/>
            <a:chOff x="2416614" y="-315052"/>
            <a:chExt cx="2274706" cy="2185722"/>
          </a:xfrm>
        </p:grpSpPr>
        <p:sp>
          <p:nvSpPr>
            <p:cNvPr id="1327" name="Google Shape;1327;p28"/>
            <p:cNvSpPr/>
            <p:nvPr/>
          </p:nvSpPr>
          <p:spPr>
            <a:xfrm>
              <a:off x="2416614" y="-315052"/>
              <a:ext cx="2274706" cy="2185722"/>
            </a:xfrm>
            <a:custGeom>
              <a:avLst/>
              <a:gdLst/>
              <a:ahLst/>
              <a:cxnLst/>
              <a:rect l="l" t="t" r="r" b="b"/>
              <a:pathLst>
                <a:path w="75079" h="72142" extrusionOk="0">
                  <a:moveTo>
                    <a:pt x="37538" y="0"/>
                  </a:moveTo>
                  <a:cubicBezTo>
                    <a:pt x="35486" y="0"/>
                    <a:pt x="33490" y="565"/>
                    <a:pt x="31763" y="1639"/>
                  </a:cubicBezTo>
                  <a:cubicBezTo>
                    <a:pt x="30040" y="2711"/>
                    <a:pt x="28647" y="4252"/>
                    <a:pt x="27738" y="6094"/>
                  </a:cubicBezTo>
                  <a:lnTo>
                    <a:pt x="26170" y="9270"/>
                  </a:lnTo>
                  <a:cubicBezTo>
                    <a:pt x="25872" y="9871"/>
                    <a:pt x="25670" y="10506"/>
                    <a:pt x="25568" y="11158"/>
                  </a:cubicBezTo>
                  <a:cubicBezTo>
                    <a:pt x="25113" y="11639"/>
                    <a:pt x="24734" y="12183"/>
                    <a:pt x="24436" y="12785"/>
                  </a:cubicBezTo>
                  <a:lnTo>
                    <a:pt x="22115" y="17488"/>
                  </a:lnTo>
                  <a:lnTo>
                    <a:pt x="9537" y="19317"/>
                  </a:lnTo>
                  <a:cubicBezTo>
                    <a:pt x="7503" y="19613"/>
                    <a:pt x="5607" y="20458"/>
                    <a:pt x="4056" y="21770"/>
                  </a:cubicBezTo>
                  <a:cubicBezTo>
                    <a:pt x="2505" y="23077"/>
                    <a:pt x="1349" y="24801"/>
                    <a:pt x="713" y="26755"/>
                  </a:cubicBezTo>
                  <a:cubicBezTo>
                    <a:pt x="78" y="28711"/>
                    <a:pt x="1" y="30782"/>
                    <a:pt x="487" y="32756"/>
                  </a:cubicBezTo>
                  <a:cubicBezTo>
                    <a:pt x="974" y="34726"/>
                    <a:pt x="2008" y="36523"/>
                    <a:pt x="3478" y="37960"/>
                  </a:cubicBezTo>
                  <a:lnTo>
                    <a:pt x="12578" y="46831"/>
                  </a:lnTo>
                  <a:lnTo>
                    <a:pt x="10433" y="59358"/>
                  </a:lnTo>
                  <a:cubicBezTo>
                    <a:pt x="10084" y="61381"/>
                    <a:pt x="10304" y="63446"/>
                    <a:pt x="11071" y="65329"/>
                  </a:cubicBezTo>
                  <a:cubicBezTo>
                    <a:pt x="11835" y="67208"/>
                    <a:pt x="13116" y="68840"/>
                    <a:pt x="14778" y="70047"/>
                  </a:cubicBezTo>
                  <a:cubicBezTo>
                    <a:pt x="16664" y="71418"/>
                    <a:pt x="18884" y="72141"/>
                    <a:pt x="21195" y="72141"/>
                  </a:cubicBezTo>
                  <a:cubicBezTo>
                    <a:pt x="22956" y="72141"/>
                    <a:pt x="24717" y="71706"/>
                    <a:pt x="26289" y="70881"/>
                  </a:cubicBezTo>
                  <a:lnTo>
                    <a:pt x="37538" y="64967"/>
                  </a:lnTo>
                  <a:lnTo>
                    <a:pt x="48271" y="70607"/>
                  </a:lnTo>
                  <a:lnTo>
                    <a:pt x="48274" y="70611"/>
                  </a:lnTo>
                  <a:cubicBezTo>
                    <a:pt x="48430" y="70692"/>
                    <a:pt x="48561" y="70759"/>
                    <a:pt x="48689" y="70827"/>
                  </a:cubicBezTo>
                  <a:cubicBezTo>
                    <a:pt x="48720" y="70844"/>
                    <a:pt x="48750" y="70861"/>
                    <a:pt x="48784" y="70878"/>
                  </a:cubicBezTo>
                  <a:lnTo>
                    <a:pt x="48787" y="70881"/>
                  </a:lnTo>
                  <a:cubicBezTo>
                    <a:pt x="50349" y="71699"/>
                    <a:pt x="52086" y="72124"/>
                    <a:pt x="53859" y="72124"/>
                  </a:cubicBezTo>
                  <a:cubicBezTo>
                    <a:pt x="54127" y="72124"/>
                    <a:pt x="54394" y="72115"/>
                    <a:pt x="54661" y="72094"/>
                  </a:cubicBezTo>
                  <a:cubicBezTo>
                    <a:pt x="56709" y="71949"/>
                    <a:pt x="58658" y="71240"/>
                    <a:pt x="60301" y="70047"/>
                  </a:cubicBezTo>
                  <a:cubicBezTo>
                    <a:pt x="61960" y="68840"/>
                    <a:pt x="63244" y="67208"/>
                    <a:pt x="64008" y="65326"/>
                  </a:cubicBezTo>
                  <a:cubicBezTo>
                    <a:pt x="64775" y="63446"/>
                    <a:pt x="64995" y="61381"/>
                    <a:pt x="64646" y="59358"/>
                  </a:cubicBezTo>
                  <a:lnTo>
                    <a:pt x="63576" y="53099"/>
                  </a:lnTo>
                  <a:cubicBezTo>
                    <a:pt x="63443" y="52335"/>
                    <a:pt x="63173" y="51592"/>
                    <a:pt x="62785" y="50916"/>
                  </a:cubicBezTo>
                  <a:cubicBezTo>
                    <a:pt x="62927" y="50153"/>
                    <a:pt x="62933" y="49358"/>
                    <a:pt x="62801" y="48595"/>
                  </a:cubicBezTo>
                  <a:lnTo>
                    <a:pt x="62497" y="46831"/>
                  </a:lnTo>
                  <a:lnTo>
                    <a:pt x="71601" y="37960"/>
                  </a:lnTo>
                  <a:cubicBezTo>
                    <a:pt x="73071" y="36527"/>
                    <a:pt x="74105" y="34726"/>
                    <a:pt x="74592" y="32756"/>
                  </a:cubicBezTo>
                  <a:cubicBezTo>
                    <a:pt x="75078" y="30785"/>
                    <a:pt x="75001" y="28711"/>
                    <a:pt x="74366" y="26758"/>
                  </a:cubicBezTo>
                  <a:cubicBezTo>
                    <a:pt x="73730" y="24801"/>
                    <a:pt x="72574" y="23077"/>
                    <a:pt x="71023" y="21770"/>
                  </a:cubicBezTo>
                  <a:cubicBezTo>
                    <a:pt x="69472" y="20462"/>
                    <a:pt x="67576" y="19613"/>
                    <a:pt x="65542" y="19317"/>
                  </a:cubicBezTo>
                  <a:lnTo>
                    <a:pt x="52964" y="17488"/>
                  </a:lnTo>
                  <a:lnTo>
                    <a:pt x="47341" y="6094"/>
                  </a:lnTo>
                  <a:cubicBezTo>
                    <a:pt x="46432" y="4248"/>
                    <a:pt x="45040" y="2711"/>
                    <a:pt x="43313" y="1639"/>
                  </a:cubicBezTo>
                  <a:cubicBezTo>
                    <a:pt x="41589" y="565"/>
                    <a:pt x="39593" y="0"/>
                    <a:pt x="37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44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1328;p28"/>
            <p:cNvSpPr/>
            <p:nvPr/>
          </p:nvSpPr>
          <p:spPr>
            <a:xfrm>
              <a:off x="2753750" y="41200"/>
              <a:ext cx="1600525" cy="1473075"/>
            </a:xfrm>
            <a:custGeom>
              <a:avLst/>
              <a:gdLst/>
              <a:ahLst/>
              <a:cxnLst/>
              <a:rect l="l" t="t" r="r" b="b"/>
              <a:pathLst>
                <a:path w="64021" h="58923" extrusionOk="0">
                  <a:moveTo>
                    <a:pt x="32011" y="0"/>
                  </a:moveTo>
                  <a:cubicBezTo>
                    <a:pt x="30471" y="0"/>
                    <a:pt x="28931" y="803"/>
                    <a:pt x="28140" y="2408"/>
                  </a:cubicBezTo>
                  <a:lnTo>
                    <a:pt x="21979" y="14888"/>
                  </a:lnTo>
                  <a:cubicBezTo>
                    <a:pt x="21351" y="16162"/>
                    <a:pt x="20134" y="17044"/>
                    <a:pt x="18728" y="17250"/>
                  </a:cubicBezTo>
                  <a:lnTo>
                    <a:pt x="4957" y="19250"/>
                  </a:lnTo>
                  <a:cubicBezTo>
                    <a:pt x="1416" y="19765"/>
                    <a:pt x="0" y="24117"/>
                    <a:pt x="2565" y="26614"/>
                  </a:cubicBezTo>
                  <a:lnTo>
                    <a:pt x="12531" y="36330"/>
                  </a:lnTo>
                  <a:cubicBezTo>
                    <a:pt x="13548" y="37320"/>
                    <a:pt x="14011" y="38749"/>
                    <a:pt x="13771" y="40151"/>
                  </a:cubicBezTo>
                  <a:lnTo>
                    <a:pt x="11419" y="53865"/>
                  </a:lnTo>
                  <a:cubicBezTo>
                    <a:pt x="10940" y="56656"/>
                    <a:pt x="13159" y="58922"/>
                    <a:pt x="15674" y="58922"/>
                  </a:cubicBezTo>
                  <a:cubicBezTo>
                    <a:pt x="16338" y="58922"/>
                    <a:pt x="17023" y="58765"/>
                    <a:pt x="17684" y="58417"/>
                  </a:cubicBezTo>
                  <a:lnTo>
                    <a:pt x="30001" y="51942"/>
                  </a:lnTo>
                  <a:cubicBezTo>
                    <a:pt x="30630" y="51611"/>
                    <a:pt x="31320" y="51445"/>
                    <a:pt x="32011" y="51445"/>
                  </a:cubicBezTo>
                  <a:cubicBezTo>
                    <a:pt x="32701" y="51445"/>
                    <a:pt x="33391" y="51611"/>
                    <a:pt x="34020" y="51942"/>
                  </a:cubicBezTo>
                  <a:lnTo>
                    <a:pt x="46337" y="58417"/>
                  </a:lnTo>
                  <a:cubicBezTo>
                    <a:pt x="46998" y="58765"/>
                    <a:pt x="47683" y="58922"/>
                    <a:pt x="48347" y="58922"/>
                  </a:cubicBezTo>
                  <a:cubicBezTo>
                    <a:pt x="50862" y="58922"/>
                    <a:pt x="53081" y="56656"/>
                    <a:pt x="52602" y="53865"/>
                  </a:cubicBezTo>
                  <a:lnTo>
                    <a:pt x="50250" y="40151"/>
                  </a:lnTo>
                  <a:cubicBezTo>
                    <a:pt x="50010" y="38749"/>
                    <a:pt x="50473" y="37320"/>
                    <a:pt x="51490" y="36330"/>
                  </a:cubicBezTo>
                  <a:lnTo>
                    <a:pt x="61456" y="26614"/>
                  </a:lnTo>
                  <a:cubicBezTo>
                    <a:pt x="64021" y="24117"/>
                    <a:pt x="62605" y="19765"/>
                    <a:pt x="59064" y="19250"/>
                  </a:cubicBezTo>
                  <a:lnTo>
                    <a:pt x="45293" y="17250"/>
                  </a:lnTo>
                  <a:cubicBezTo>
                    <a:pt x="43887" y="17044"/>
                    <a:pt x="42670" y="16162"/>
                    <a:pt x="42042" y="14888"/>
                  </a:cubicBezTo>
                  <a:lnTo>
                    <a:pt x="35881" y="2408"/>
                  </a:lnTo>
                  <a:cubicBezTo>
                    <a:pt x="35090" y="803"/>
                    <a:pt x="33550" y="0"/>
                    <a:pt x="320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Google Shape;1329;p28"/>
            <p:cNvSpPr/>
            <p:nvPr/>
          </p:nvSpPr>
          <p:spPr>
            <a:xfrm>
              <a:off x="2753750" y="41250"/>
              <a:ext cx="883275" cy="1473000"/>
            </a:xfrm>
            <a:custGeom>
              <a:avLst/>
              <a:gdLst/>
              <a:ahLst/>
              <a:cxnLst/>
              <a:rect l="l" t="t" r="r" b="b"/>
              <a:pathLst>
                <a:path w="35331" h="58920" extrusionOk="0">
                  <a:moveTo>
                    <a:pt x="32009" y="0"/>
                  </a:moveTo>
                  <a:cubicBezTo>
                    <a:pt x="30470" y="0"/>
                    <a:pt x="28931" y="802"/>
                    <a:pt x="28140" y="2406"/>
                  </a:cubicBezTo>
                  <a:lnTo>
                    <a:pt x="21979" y="14886"/>
                  </a:lnTo>
                  <a:cubicBezTo>
                    <a:pt x="21351" y="16160"/>
                    <a:pt x="20134" y="17042"/>
                    <a:pt x="18728" y="17248"/>
                  </a:cubicBezTo>
                  <a:lnTo>
                    <a:pt x="4957" y="19248"/>
                  </a:lnTo>
                  <a:cubicBezTo>
                    <a:pt x="1416" y="19763"/>
                    <a:pt x="0" y="24115"/>
                    <a:pt x="2565" y="26612"/>
                  </a:cubicBezTo>
                  <a:lnTo>
                    <a:pt x="12531" y="36328"/>
                  </a:lnTo>
                  <a:cubicBezTo>
                    <a:pt x="13548" y="37318"/>
                    <a:pt x="14011" y="38747"/>
                    <a:pt x="13771" y="40149"/>
                  </a:cubicBezTo>
                  <a:lnTo>
                    <a:pt x="11419" y="53863"/>
                  </a:lnTo>
                  <a:cubicBezTo>
                    <a:pt x="10940" y="56655"/>
                    <a:pt x="13155" y="58919"/>
                    <a:pt x="15669" y="58919"/>
                  </a:cubicBezTo>
                  <a:cubicBezTo>
                    <a:pt x="16208" y="58919"/>
                    <a:pt x="16760" y="58815"/>
                    <a:pt x="17302" y="58591"/>
                  </a:cubicBezTo>
                  <a:cubicBezTo>
                    <a:pt x="16538" y="57685"/>
                    <a:pt x="16137" y="56454"/>
                    <a:pt x="16369" y="55100"/>
                  </a:cubicBezTo>
                  <a:lnTo>
                    <a:pt x="18721" y="41386"/>
                  </a:lnTo>
                  <a:cubicBezTo>
                    <a:pt x="18961" y="39984"/>
                    <a:pt x="18498" y="38558"/>
                    <a:pt x="17478" y="37565"/>
                  </a:cubicBezTo>
                  <a:lnTo>
                    <a:pt x="7515" y="27853"/>
                  </a:lnTo>
                  <a:cubicBezTo>
                    <a:pt x="4951" y="25351"/>
                    <a:pt x="6367" y="20999"/>
                    <a:pt x="9908" y="20485"/>
                  </a:cubicBezTo>
                  <a:lnTo>
                    <a:pt x="23679" y="18485"/>
                  </a:lnTo>
                  <a:cubicBezTo>
                    <a:pt x="25085" y="18279"/>
                    <a:pt x="26301" y="17397"/>
                    <a:pt x="26930" y="16123"/>
                  </a:cubicBezTo>
                  <a:lnTo>
                    <a:pt x="33087" y="3643"/>
                  </a:lnTo>
                  <a:cubicBezTo>
                    <a:pt x="33594" y="2619"/>
                    <a:pt x="34408" y="1923"/>
                    <a:pt x="35330" y="1552"/>
                  </a:cubicBezTo>
                  <a:cubicBezTo>
                    <a:pt x="34482" y="517"/>
                    <a:pt x="33245" y="0"/>
                    <a:pt x="32009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28"/>
            <p:cNvSpPr/>
            <p:nvPr/>
          </p:nvSpPr>
          <p:spPr>
            <a:xfrm>
              <a:off x="2752900" y="245575"/>
              <a:ext cx="1347275" cy="1291875"/>
            </a:xfrm>
            <a:custGeom>
              <a:avLst/>
              <a:gdLst/>
              <a:ahLst/>
              <a:cxnLst/>
              <a:rect l="l" t="t" r="r" b="b"/>
              <a:pathLst>
                <a:path w="53891" h="51675" extrusionOk="0">
                  <a:moveTo>
                    <a:pt x="24869" y="0"/>
                  </a:moveTo>
                  <a:cubicBezTo>
                    <a:pt x="24527" y="0"/>
                    <a:pt x="24199" y="189"/>
                    <a:pt x="24038" y="516"/>
                  </a:cubicBezTo>
                  <a:lnTo>
                    <a:pt x="21182" y="6304"/>
                  </a:lnTo>
                  <a:cubicBezTo>
                    <a:pt x="20688" y="7304"/>
                    <a:pt x="19732" y="7997"/>
                    <a:pt x="18627" y="8156"/>
                  </a:cubicBezTo>
                  <a:lnTo>
                    <a:pt x="4860" y="10160"/>
                  </a:lnTo>
                  <a:cubicBezTo>
                    <a:pt x="2866" y="10447"/>
                    <a:pt x="1244" y="11816"/>
                    <a:pt x="622" y="13728"/>
                  </a:cubicBezTo>
                  <a:cubicBezTo>
                    <a:pt x="0" y="15641"/>
                    <a:pt x="510" y="17702"/>
                    <a:pt x="1950" y="19109"/>
                  </a:cubicBezTo>
                  <a:lnTo>
                    <a:pt x="11916" y="28821"/>
                  </a:lnTo>
                  <a:cubicBezTo>
                    <a:pt x="12713" y="29598"/>
                    <a:pt x="13078" y="30719"/>
                    <a:pt x="12889" y="31821"/>
                  </a:cubicBezTo>
                  <a:lnTo>
                    <a:pt x="10537" y="45534"/>
                  </a:lnTo>
                  <a:cubicBezTo>
                    <a:pt x="10199" y="47518"/>
                    <a:pt x="10996" y="49485"/>
                    <a:pt x="12626" y="50667"/>
                  </a:cubicBezTo>
                  <a:cubicBezTo>
                    <a:pt x="13544" y="51335"/>
                    <a:pt x="14620" y="51675"/>
                    <a:pt x="15703" y="51675"/>
                  </a:cubicBezTo>
                  <a:cubicBezTo>
                    <a:pt x="16537" y="51675"/>
                    <a:pt x="17376" y="51474"/>
                    <a:pt x="18150" y="51066"/>
                  </a:cubicBezTo>
                  <a:lnTo>
                    <a:pt x="30468" y="44591"/>
                  </a:lnTo>
                  <a:cubicBezTo>
                    <a:pt x="30961" y="44331"/>
                    <a:pt x="31503" y="44201"/>
                    <a:pt x="32045" y="44201"/>
                  </a:cubicBezTo>
                  <a:cubicBezTo>
                    <a:pt x="32586" y="44201"/>
                    <a:pt x="33128" y="44331"/>
                    <a:pt x="33621" y="44591"/>
                  </a:cubicBezTo>
                  <a:lnTo>
                    <a:pt x="45939" y="51066"/>
                  </a:lnTo>
                  <a:cubicBezTo>
                    <a:pt x="46692" y="51463"/>
                    <a:pt x="47532" y="51662"/>
                    <a:pt x="48373" y="51662"/>
                  </a:cubicBezTo>
                  <a:cubicBezTo>
                    <a:pt x="49460" y="51662"/>
                    <a:pt x="50551" y="51330"/>
                    <a:pt x="51463" y="50667"/>
                  </a:cubicBezTo>
                  <a:cubicBezTo>
                    <a:pt x="53093" y="49485"/>
                    <a:pt x="53890" y="47518"/>
                    <a:pt x="53552" y="45534"/>
                  </a:cubicBezTo>
                  <a:lnTo>
                    <a:pt x="52477" y="39279"/>
                  </a:lnTo>
                  <a:cubicBezTo>
                    <a:pt x="52399" y="38829"/>
                    <a:pt x="52009" y="38509"/>
                    <a:pt x="51565" y="38509"/>
                  </a:cubicBezTo>
                  <a:cubicBezTo>
                    <a:pt x="51513" y="38509"/>
                    <a:pt x="51459" y="38513"/>
                    <a:pt x="51406" y="38522"/>
                  </a:cubicBezTo>
                  <a:cubicBezTo>
                    <a:pt x="50899" y="38607"/>
                    <a:pt x="50562" y="39087"/>
                    <a:pt x="50649" y="39594"/>
                  </a:cubicBezTo>
                  <a:lnTo>
                    <a:pt x="51721" y="45848"/>
                  </a:lnTo>
                  <a:cubicBezTo>
                    <a:pt x="51944" y="47150"/>
                    <a:pt x="51440" y="48390"/>
                    <a:pt x="50372" y="49164"/>
                  </a:cubicBezTo>
                  <a:cubicBezTo>
                    <a:pt x="49770" y="49602"/>
                    <a:pt x="49083" y="49823"/>
                    <a:pt x="48389" y="49823"/>
                  </a:cubicBezTo>
                  <a:cubicBezTo>
                    <a:pt x="47853" y="49823"/>
                    <a:pt x="47312" y="49691"/>
                    <a:pt x="46803" y="49424"/>
                  </a:cubicBezTo>
                  <a:lnTo>
                    <a:pt x="34486" y="42949"/>
                  </a:lnTo>
                  <a:cubicBezTo>
                    <a:pt x="33723" y="42547"/>
                    <a:pt x="32884" y="42346"/>
                    <a:pt x="32045" y="42346"/>
                  </a:cubicBezTo>
                  <a:cubicBezTo>
                    <a:pt x="31206" y="42346"/>
                    <a:pt x="30367" y="42547"/>
                    <a:pt x="29603" y="42949"/>
                  </a:cubicBezTo>
                  <a:lnTo>
                    <a:pt x="17286" y="49424"/>
                  </a:lnTo>
                  <a:cubicBezTo>
                    <a:pt x="16777" y="49691"/>
                    <a:pt x="16236" y="49823"/>
                    <a:pt x="15700" y="49823"/>
                  </a:cubicBezTo>
                  <a:cubicBezTo>
                    <a:pt x="15006" y="49823"/>
                    <a:pt x="14319" y="49602"/>
                    <a:pt x="13717" y="49164"/>
                  </a:cubicBezTo>
                  <a:cubicBezTo>
                    <a:pt x="12649" y="48390"/>
                    <a:pt x="12145" y="47150"/>
                    <a:pt x="12369" y="45848"/>
                  </a:cubicBezTo>
                  <a:lnTo>
                    <a:pt x="14721" y="32135"/>
                  </a:lnTo>
                  <a:cubicBezTo>
                    <a:pt x="15011" y="30432"/>
                    <a:pt x="14447" y="28695"/>
                    <a:pt x="13210" y="27492"/>
                  </a:cubicBezTo>
                  <a:lnTo>
                    <a:pt x="3248" y="17777"/>
                  </a:lnTo>
                  <a:cubicBezTo>
                    <a:pt x="2302" y="16858"/>
                    <a:pt x="1981" y="15556"/>
                    <a:pt x="2390" y="14303"/>
                  </a:cubicBezTo>
                  <a:cubicBezTo>
                    <a:pt x="2795" y="13049"/>
                    <a:pt x="3819" y="12184"/>
                    <a:pt x="5124" y="11995"/>
                  </a:cubicBezTo>
                  <a:lnTo>
                    <a:pt x="18897" y="9994"/>
                  </a:lnTo>
                  <a:cubicBezTo>
                    <a:pt x="20604" y="9748"/>
                    <a:pt x="22081" y="8673"/>
                    <a:pt x="22848" y="7126"/>
                  </a:cubicBezTo>
                  <a:lnTo>
                    <a:pt x="25703" y="1340"/>
                  </a:lnTo>
                  <a:cubicBezTo>
                    <a:pt x="25930" y="881"/>
                    <a:pt x="25741" y="323"/>
                    <a:pt x="25281" y="96"/>
                  </a:cubicBezTo>
                  <a:cubicBezTo>
                    <a:pt x="25148" y="31"/>
                    <a:pt x="25007" y="0"/>
                    <a:pt x="24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28"/>
            <p:cNvSpPr/>
            <p:nvPr/>
          </p:nvSpPr>
          <p:spPr>
            <a:xfrm>
              <a:off x="3391500" y="18075"/>
              <a:ext cx="963625" cy="1123900"/>
            </a:xfrm>
            <a:custGeom>
              <a:avLst/>
              <a:gdLst/>
              <a:ahLst/>
              <a:cxnLst/>
              <a:rect l="l" t="t" r="r" b="b"/>
              <a:pathLst>
                <a:path w="38545" h="44956" extrusionOk="0">
                  <a:moveTo>
                    <a:pt x="6499" y="1"/>
                  </a:moveTo>
                  <a:cubicBezTo>
                    <a:pt x="4488" y="1"/>
                    <a:pt x="2687" y="1120"/>
                    <a:pt x="1795" y="2925"/>
                  </a:cubicBezTo>
                  <a:lnTo>
                    <a:pt x="227" y="6101"/>
                  </a:lnTo>
                  <a:cubicBezTo>
                    <a:pt x="1" y="6561"/>
                    <a:pt x="189" y="7118"/>
                    <a:pt x="649" y="7345"/>
                  </a:cubicBezTo>
                  <a:cubicBezTo>
                    <a:pt x="781" y="7410"/>
                    <a:pt x="921" y="7440"/>
                    <a:pt x="1058" y="7440"/>
                  </a:cubicBezTo>
                  <a:cubicBezTo>
                    <a:pt x="1401" y="7440"/>
                    <a:pt x="1731" y="7250"/>
                    <a:pt x="1893" y="6922"/>
                  </a:cubicBezTo>
                  <a:lnTo>
                    <a:pt x="3461" y="3745"/>
                  </a:lnTo>
                  <a:cubicBezTo>
                    <a:pt x="4045" y="2563"/>
                    <a:pt x="5181" y="1857"/>
                    <a:pt x="6499" y="1857"/>
                  </a:cubicBezTo>
                  <a:cubicBezTo>
                    <a:pt x="7820" y="1857"/>
                    <a:pt x="8956" y="2563"/>
                    <a:pt x="9540" y="3745"/>
                  </a:cubicBezTo>
                  <a:lnTo>
                    <a:pt x="15697" y="16226"/>
                  </a:lnTo>
                  <a:cubicBezTo>
                    <a:pt x="16464" y="17773"/>
                    <a:pt x="17941" y="18848"/>
                    <a:pt x="19648" y="19094"/>
                  </a:cubicBezTo>
                  <a:lnTo>
                    <a:pt x="33418" y="21095"/>
                  </a:lnTo>
                  <a:cubicBezTo>
                    <a:pt x="34726" y="21284"/>
                    <a:pt x="35750" y="22149"/>
                    <a:pt x="36155" y="23403"/>
                  </a:cubicBezTo>
                  <a:cubicBezTo>
                    <a:pt x="36564" y="24656"/>
                    <a:pt x="36243" y="25958"/>
                    <a:pt x="35297" y="26877"/>
                  </a:cubicBezTo>
                  <a:lnTo>
                    <a:pt x="25335" y="36592"/>
                  </a:lnTo>
                  <a:cubicBezTo>
                    <a:pt x="24098" y="37795"/>
                    <a:pt x="23534" y="39532"/>
                    <a:pt x="23825" y="41235"/>
                  </a:cubicBezTo>
                  <a:cubicBezTo>
                    <a:pt x="23825" y="41235"/>
                    <a:pt x="24331" y="44179"/>
                    <a:pt x="24331" y="44186"/>
                  </a:cubicBezTo>
                  <a:cubicBezTo>
                    <a:pt x="24407" y="44632"/>
                    <a:pt x="24810" y="44955"/>
                    <a:pt x="25252" y="44955"/>
                  </a:cubicBezTo>
                  <a:cubicBezTo>
                    <a:pt x="25302" y="44955"/>
                    <a:pt x="25352" y="44951"/>
                    <a:pt x="25403" y="44943"/>
                  </a:cubicBezTo>
                  <a:cubicBezTo>
                    <a:pt x="25910" y="44855"/>
                    <a:pt x="26247" y="44375"/>
                    <a:pt x="26160" y="43871"/>
                  </a:cubicBezTo>
                  <a:lnTo>
                    <a:pt x="25656" y="40921"/>
                  </a:lnTo>
                  <a:cubicBezTo>
                    <a:pt x="25467" y="39823"/>
                    <a:pt x="25832" y="38698"/>
                    <a:pt x="26629" y="37921"/>
                  </a:cubicBezTo>
                  <a:lnTo>
                    <a:pt x="36595" y="28209"/>
                  </a:lnTo>
                  <a:cubicBezTo>
                    <a:pt x="38035" y="26802"/>
                    <a:pt x="38545" y="24741"/>
                    <a:pt x="37923" y="22828"/>
                  </a:cubicBezTo>
                  <a:cubicBezTo>
                    <a:pt x="37301" y="20916"/>
                    <a:pt x="35675" y="19547"/>
                    <a:pt x="33685" y="19260"/>
                  </a:cubicBezTo>
                  <a:lnTo>
                    <a:pt x="19915" y="17256"/>
                  </a:lnTo>
                  <a:cubicBezTo>
                    <a:pt x="18813" y="17097"/>
                    <a:pt x="17857" y="16404"/>
                    <a:pt x="17363" y="15404"/>
                  </a:cubicBezTo>
                  <a:lnTo>
                    <a:pt x="11207" y="2925"/>
                  </a:lnTo>
                  <a:cubicBezTo>
                    <a:pt x="10314" y="1120"/>
                    <a:pt x="8513" y="1"/>
                    <a:pt x="64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32" name="Google Shape;1332;p28"/>
          <p:cNvGrpSpPr/>
          <p:nvPr/>
        </p:nvGrpSpPr>
        <p:grpSpPr>
          <a:xfrm>
            <a:off x="8580937" y="926343"/>
            <a:ext cx="279106" cy="268188"/>
            <a:chOff x="2416614" y="-315052"/>
            <a:chExt cx="2274706" cy="2185722"/>
          </a:xfrm>
        </p:grpSpPr>
        <p:sp>
          <p:nvSpPr>
            <p:cNvPr id="1333" name="Google Shape;1333;p28"/>
            <p:cNvSpPr/>
            <p:nvPr/>
          </p:nvSpPr>
          <p:spPr>
            <a:xfrm>
              <a:off x="2416614" y="-315052"/>
              <a:ext cx="2274706" cy="2185722"/>
            </a:xfrm>
            <a:custGeom>
              <a:avLst/>
              <a:gdLst/>
              <a:ahLst/>
              <a:cxnLst/>
              <a:rect l="l" t="t" r="r" b="b"/>
              <a:pathLst>
                <a:path w="75079" h="72142" extrusionOk="0">
                  <a:moveTo>
                    <a:pt x="37538" y="0"/>
                  </a:moveTo>
                  <a:cubicBezTo>
                    <a:pt x="35486" y="0"/>
                    <a:pt x="33490" y="565"/>
                    <a:pt x="31763" y="1639"/>
                  </a:cubicBezTo>
                  <a:cubicBezTo>
                    <a:pt x="30040" y="2711"/>
                    <a:pt x="28647" y="4252"/>
                    <a:pt x="27738" y="6094"/>
                  </a:cubicBezTo>
                  <a:lnTo>
                    <a:pt x="26170" y="9270"/>
                  </a:lnTo>
                  <a:cubicBezTo>
                    <a:pt x="25872" y="9871"/>
                    <a:pt x="25670" y="10506"/>
                    <a:pt x="25568" y="11158"/>
                  </a:cubicBezTo>
                  <a:cubicBezTo>
                    <a:pt x="25113" y="11639"/>
                    <a:pt x="24734" y="12183"/>
                    <a:pt x="24436" y="12785"/>
                  </a:cubicBezTo>
                  <a:lnTo>
                    <a:pt x="22115" y="17488"/>
                  </a:lnTo>
                  <a:lnTo>
                    <a:pt x="9537" y="19317"/>
                  </a:lnTo>
                  <a:cubicBezTo>
                    <a:pt x="7503" y="19613"/>
                    <a:pt x="5607" y="20458"/>
                    <a:pt x="4056" y="21770"/>
                  </a:cubicBezTo>
                  <a:cubicBezTo>
                    <a:pt x="2505" y="23077"/>
                    <a:pt x="1349" y="24801"/>
                    <a:pt x="713" y="26755"/>
                  </a:cubicBezTo>
                  <a:cubicBezTo>
                    <a:pt x="78" y="28711"/>
                    <a:pt x="1" y="30782"/>
                    <a:pt x="487" y="32756"/>
                  </a:cubicBezTo>
                  <a:cubicBezTo>
                    <a:pt x="974" y="34726"/>
                    <a:pt x="2008" y="36523"/>
                    <a:pt x="3478" y="37960"/>
                  </a:cubicBezTo>
                  <a:lnTo>
                    <a:pt x="12578" y="46831"/>
                  </a:lnTo>
                  <a:lnTo>
                    <a:pt x="10433" y="59358"/>
                  </a:lnTo>
                  <a:cubicBezTo>
                    <a:pt x="10084" y="61381"/>
                    <a:pt x="10304" y="63446"/>
                    <a:pt x="11071" y="65329"/>
                  </a:cubicBezTo>
                  <a:cubicBezTo>
                    <a:pt x="11835" y="67208"/>
                    <a:pt x="13116" y="68840"/>
                    <a:pt x="14778" y="70047"/>
                  </a:cubicBezTo>
                  <a:cubicBezTo>
                    <a:pt x="16664" y="71418"/>
                    <a:pt x="18884" y="72141"/>
                    <a:pt x="21195" y="72141"/>
                  </a:cubicBezTo>
                  <a:cubicBezTo>
                    <a:pt x="22956" y="72141"/>
                    <a:pt x="24717" y="71706"/>
                    <a:pt x="26289" y="70881"/>
                  </a:cubicBezTo>
                  <a:lnTo>
                    <a:pt x="37538" y="64967"/>
                  </a:lnTo>
                  <a:lnTo>
                    <a:pt x="48271" y="70607"/>
                  </a:lnTo>
                  <a:lnTo>
                    <a:pt x="48274" y="70611"/>
                  </a:lnTo>
                  <a:cubicBezTo>
                    <a:pt x="48430" y="70692"/>
                    <a:pt x="48561" y="70759"/>
                    <a:pt x="48689" y="70827"/>
                  </a:cubicBezTo>
                  <a:cubicBezTo>
                    <a:pt x="48720" y="70844"/>
                    <a:pt x="48750" y="70861"/>
                    <a:pt x="48784" y="70878"/>
                  </a:cubicBezTo>
                  <a:lnTo>
                    <a:pt x="48787" y="70881"/>
                  </a:lnTo>
                  <a:cubicBezTo>
                    <a:pt x="50349" y="71699"/>
                    <a:pt x="52086" y="72124"/>
                    <a:pt x="53859" y="72124"/>
                  </a:cubicBezTo>
                  <a:cubicBezTo>
                    <a:pt x="54127" y="72124"/>
                    <a:pt x="54394" y="72115"/>
                    <a:pt x="54661" y="72094"/>
                  </a:cubicBezTo>
                  <a:cubicBezTo>
                    <a:pt x="56709" y="71949"/>
                    <a:pt x="58658" y="71240"/>
                    <a:pt x="60301" y="70047"/>
                  </a:cubicBezTo>
                  <a:cubicBezTo>
                    <a:pt x="61960" y="68840"/>
                    <a:pt x="63244" y="67208"/>
                    <a:pt x="64008" y="65326"/>
                  </a:cubicBezTo>
                  <a:cubicBezTo>
                    <a:pt x="64775" y="63446"/>
                    <a:pt x="64995" y="61381"/>
                    <a:pt x="64646" y="59358"/>
                  </a:cubicBezTo>
                  <a:lnTo>
                    <a:pt x="63576" y="53099"/>
                  </a:lnTo>
                  <a:cubicBezTo>
                    <a:pt x="63443" y="52335"/>
                    <a:pt x="63173" y="51592"/>
                    <a:pt x="62785" y="50916"/>
                  </a:cubicBezTo>
                  <a:cubicBezTo>
                    <a:pt x="62927" y="50153"/>
                    <a:pt x="62933" y="49358"/>
                    <a:pt x="62801" y="48595"/>
                  </a:cubicBezTo>
                  <a:lnTo>
                    <a:pt x="62497" y="46831"/>
                  </a:lnTo>
                  <a:lnTo>
                    <a:pt x="71601" y="37960"/>
                  </a:lnTo>
                  <a:cubicBezTo>
                    <a:pt x="73071" y="36527"/>
                    <a:pt x="74105" y="34726"/>
                    <a:pt x="74592" y="32756"/>
                  </a:cubicBezTo>
                  <a:cubicBezTo>
                    <a:pt x="75078" y="30785"/>
                    <a:pt x="75001" y="28711"/>
                    <a:pt x="74366" y="26758"/>
                  </a:cubicBezTo>
                  <a:cubicBezTo>
                    <a:pt x="73730" y="24801"/>
                    <a:pt x="72574" y="23077"/>
                    <a:pt x="71023" y="21770"/>
                  </a:cubicBezTo>
                  <a:cubicBezTo>
                    <a:pt x="69472" y="20462"/>
                    <a:pt x="67576" y="19613"/>
                    <a:pt x="65542" y="19317"/>
                  </a:cubicBezTo>
                  <a:lnTo>
                    <a:pt x="52964" y="17488"/>
                  </a:lnTo>
                  <a:lnTo>
                    <a:pt x="47341" y="6094"/>
                  </a:lnTo>
                  <a:cubicBezTo>
                    <a:pt x="46432" y="4248"/>
                    <a:pt x="45040" y="2711"/>
                    <a:pt x="43313" y="1639"/>
                  </a:cubicBezTo>
                  <a:cubicBezTo>
                    <a:pt x="41589" y="565"/>
                    <a:pt x="39593" y="0"/>
                    <a:pt x="37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44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28"/>
            <p:cNvSpPr/>
            <p:nvPr/>
          </p:nvSpPr>
          <p:spPr>
            <a:xfrm>
              <a:off x="2753750" y="41200"/>
              <a:ext cx="1600525" cy="1473075"/>
            </a:xfrm>
            <a:custGeom>
              <a:avLst/>
              <a:gdLst/>
              <a:ahLst/>
              <a:cxnLst/>
              <a:rect l="l" t="t" r="r" b="b"/>
              <a:pathLst>
                <a:path w="64021" h="58923" extrusionOk="0">
                  <a:moveTo>
                    <a:pt x="32011" y="0"/>
                  </a:moveTo>
                  <a:cubicBezTo>
                    <a:pt x="30471" y="0"/>
                    <a:pt x="28931" y="803"/>
                    <a:pt x="28140" y="2408"/>
                  </a:cubicBezTo>
                  <a:lnTo>
                    <a:pt x="21979" y="14888"/>
                  </a:lnTo>
                  <a:cubicBezTo>
                    <a:pt x="21351" y="16162"/>
                    <a:pt x="20134" y="17044"/>
                    <a:pt x="18728" y="17250"/>
                  </a:cubicBezTo>
                  <a:lnTo>
                    <a:pt x="4957" y="19250"/>
                  </a:lnTo>
                  <a:cubicBezTo>
                    <a:pt x="1416" y="19765"/>
                    <a:pt x="0" y="24117"/>
                    <a:pt x="2565" y="26614"/>
                  </a:cubicBezTo>
                  <a:lnTo>
                    <a:pt x="12531" y="36330"/>
                  </a:lnTo>
                  <a:cubicBezTo>
                    <a:pt x="13548" y="37320"/>
                    <a:pt x="14011" y="38749"/>
                    <a:pt x="13771" y="40151"/>
                  </a:cubicBezTo>
                  <a:lnTo>
                    <a:pt x="11419" y="53865"/>
                  </a:lnTo>
                  <a:cubicBezTo>
                    <a:pt x="10940" y="56656"/>
                    <a:pt x="13159" y="58922"/>
                    <a:pt x="15674" y="58922"/>
                  </a:cubicBezTo>
                  <a:cubicBezTo>
                    <a:pt x="16338" y="58922"/>
                    <a:pt x="17023" y="58765"/>
                    <a:pt x="17684" y="58417"/>
                  </a:cubicBezTo>
                  <a:lnTo>
                    <a:pt x="30001" y="51942"/>
                  </a:lnTo>
                  <a:cubicBezTo>
                    <a:pt x="30630" y="51611"/>
                    <a:pt x="31320" y="51445"/>
                    <a:pt x="32011" y="51445"/>
                  </a:cubicBezTo>
                  <a:cubicBezTo>
                    <a:pt x="32701" y="51445"/>
                    <a:pt x="33391" y="51611"/>
                    <a:pt x="34020" y="51942"/>
                  </a:cubicBezTo>
                  <a:lnTo>
                    <a:pt x="46337" y="58417"/>
                  </a:lnTo>
                  <a:cubicBezTo>
                    <a:pt x="46998" y="58765"/>
                    <a:pt x="47683" y="58922"/>
                    <a:pt x="48347" y="58922"/>
                  </a:cubicBezTo>
                  <a:cubicBezTo>
                    <a:pt x="50862" y="58922"/>
                    <a:pt x="53081" y="56656"/>
                    <a:pt x="52602" y="53865"/>
                  </a:cubicBezTo>
                  <a:lnTo>
                    <a:pt x="50250" y="40151"/>
                  </a:lnTo>
                  <a:cubicBezTo>
                    <a:pt x="50010" y="38749"/>
                    <a:pt x="50473" y="37320"/>
                    <a:pt x="51490" y="36330"/>
                  </a:cubicBezTo>
                  <a:lnTo>
                    <a:pt x="61456" y="26614"/>
                  </a:lnTo>
                  <a:cubicBezTo>
                    <a:pt x="64021" y="24117"/>
                    <a:pt x="62605" y="19765"/>
                    <a:pt x="59064" y="19250"/>
                  </a:cubicBezTo>
                  <a:lnTo>
                    <a:pt x="45293" y="17250"/>
                  </a:lnTo>
                  <a:cubicBezTo>
                    <a:pt x="43887" y="17044"/>
                    <a:pt x="42670" y="16162"/>
                    <a:pt x="42042" y="14888"/>
                  </a:cubicBezTo>
                  <a:lnTo>
                    <a:pt x="35881" y="2408"/>
                  </a:lnTo>
                  <a:cubicBezTo>
                    <a:pt x="35090" y="803"/>
                    <a:pt x="33550" y="0"/>
                    <a:pt x="32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28"/>
            <p:cNvSpPr/>
            <p:nvPr/>
          </p:nvSpPr>
          <p:spPr>
            <a:xfrm>
              <a:off x="2753750" y="41250"/>
              <a:ext cx="883275" cy="1473000"/>
            </a:xfrm>
            <a:custGeom>
              <a:avLst/>
              <a:gdLst/>
              <a:ahLst/>
              <a:cxnLst/>
              <a:rect l="l" t="t" r="r" b="b"/>
              <a:pathLst>
                <a:path w="35331" h="58920" extrusionOk="0">
                  <a:moveTo>
                    <a:pt x="32009" y="0"/>
                  </a:moveTo>
                  <a:cubicBezTo>
                    <a:pt x="30470" y="0"/>
                    <a:pt x="28931" y="802"/>
                    <a:pt x="28140" y="2406"/>
                  </a:cubicBezTo>
                  <a:lnTo>
                    <a:pt x="21979" y="14886"/>
                  </a:lnTo>
                  <a:cubicBezTo>
                    <a:pt x="21351" y="16160"/>
                    <a:pt x="20134" y="17042"/>
                    <a:pt x="18728" y="17248"/>
                  </a:cubicBezTo>
                  <a:lnTo>
                    <a:pt x="4957" y="19248"/>
                  </a:lnTo>
                  <a:cubicBezTo>
                    <a:pt x="1416" y="19763"/>
                    <a:pt x="0" y="24115"/>
                    <a:pt x="2565" y="26612"/>
                  </a:cubicBezTo>
                  <a:lnTo>
                    <a:pt x="12531" y="36328"/>
                  </a:lnTo>
                  <a:cubicBezTo>
                    <a:pt x="13548" y="37318"/>
                    <a:pt x="14011" y="38747"/>
                    <a:pt x="13771" y="40149"/>
                  </a:cubicBezTo>
                  <a:lnTo>
                    <a:pt x="11419" y="53863"/>
                  </a:lnTo>
                  <a:cubicBezTo>
                    <a:pt x="10940" y="56655"/>
                    <a:pt x="13155" y="58919"/>
                    <a:pt x="15669" y="58919"/>
                  </a:cubicBezTo>
                  <a:cubicBezTo>
                    <a:pt x="16208" y="58919"/>
                    <a:pt x="16760" y="58815"/>
                    <a:pt x="17302" y="58591"/>
                  </a:cubicBezTo>
                  <a:cubicBezTo>
                    <a:pt x="16538" y="57685"/>
                    <a:pt x="16137" y="56454"/>
                    <a:pt x="16369" y="55100"/>
                  </a:cubicBezTo>
                  <a:lnTo>
                    <a:pt x="18721" y="41386"/>
                  </a:lnTo>
                  <a:cubicBezTo>
                    <a:pt x="18961" y="39984"/>
                    <a:pt x="18498" y="38558"/>
                    <a:pt x="17478" y="37565"/>
                  </a:cubicBezTo>
                  <a:lnTo>
                    <a:pt x="7515" y="27853"/>
                  </a:lnTo>
                  <a:cubicBezTo>
                    <a:pt x="4951" y="25351"/>
                    <a:pt x="6367" y="20999"/>
                    <a:pt x="9908" y="20485"/>
                  </a:cubicBezTo>
                  <a:lnTo>
                    <a:pt x="23679" y="18485"/>
                  </a:lnTo>
                  <a:cubicBezTo>
                    <a:pt x="25085" y="18279"/>
                    <a:pt x="26301" y="17397"/>
                    <a:pt x="26930" y="16123"/>
                  </a:cubicBezTo>
                  <a:lnTo>
                    <a:pt x="33087" y="3643"/>
                  </a:lnTo>
                  <a:cubicBezTo>
                    <a:pt x="33594" y="2619"/>
                    <a:pt x="34408" y="1923"/>
                    <a:pt x="35330" y="1552"/>
                  </a:cubicBezTo>
                  <a:cubicBezTo>
                    <a:pt x="34482" y="517"/>
                    <a:pt x="33245" y="0"/>
                    <a:pt x="32009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28"/>
            <p:cNvSpPr/>
            <p:nvPr/>
          </p:nvSpPr>
          <p:spPr>
            <a:xfrm>
              <a:off x="2752900" y="245575"/>
              <a:ext cx="1347275" cy="1291875"/>
            </a:xfrm>
            <a:custGeom>
              <a:avLst/>
              <a:gdLst/>
              <a:ahLst/>
              <a:cxnLst/>
              <a:rect l="l" t="t" r="r" b="b"/>
              <a:pathLst>
                <a:path w="53891" h="51675" extrusionOk="0">
                  <a:moveTo>
                    <a:pt x="24869" y="0"/>
                  </a:moveTo>
                  <a:cubicBezTo>
                    <a:pt x="24527" y="0"/>
                    <a:pt x="24199" y="189"/>
                    <a:pt x="24038" y="516"/>
                  </a:cubicBezTo>
                  <a:lnTo>
                    <a:pt x="21182" y="6304"/>
                  </a:lnTo>
                  <a:cubicBezTo>
                    <a:pt x="20688" y="7304"/>
                    <a:pt x="19732" y="7997"/>
                    <a:pt x="18627" y="8156"/>
                  </a:cubicBezTo>
                  <a:lnTo>
                    <a:pt x="4860" y="10160"/>
                  </a:lnTo>
                  <a:cubicBezTo>
                    <a:pt x="2866" y="10447"/>
                    <a:pt x="1244" y="11816"/>
                    <a:pt x="622" y="13728"/>
                  </a:cubicBezTo>
                  <a:cubicBezTo>
                    <a:pt x="0" y="15641"/>
                    <a:pt x="510" y="17702"/>
                    <a:pt x="1950" y="19109"/>
                  </a:cubicBezTo>
                  <a:lnTo>
                    <a:pt x="11916" y="28821"/>
                  </a:lnTo>
                  <a:cubicBezTo>
                    <a:pt x="12713" y="29598"/>
                    <a:pt x="13078" y="30719"/>
                    <a:pt x="12889" y="31821"/>
                  </a:cubicBezTo>
                  <a:lnTo>
                    <a:pt x="10537" y="45534"/>
                  </a:lnTo>
                  <a:cubicBezTo>
                    <a:pt x="10199" y="47518"/>
                    <a:pt x="10996" y="49485"/>
                    <a:pt x="12626" y="50667"/>
                  </a:cubicBezTo>
                  <a:cubicBezTo>
                    <a:pt x="13544" y="51335"/>
                    <a:pt x="14620" y="51675"/>
                    <a:pt x="15703" y="51675"/>
                  </a:cubicBezTo>
                  <a:cubicBezTo>
                    <a:pt x="16537" y="51675"/>
                    <a:pt x="17376" y="51474"/>
                    <a:pt x="18150" y="51066"/>
                  </a:cubicBezTo>
                  <a:lnTo>
                    <a:pt x="30468" y="44591"/>
                  </a:lnTo>
                  <a:cubicBezTo>
                    <a:pt x="30961" y="44331"/>
                    <a:pt x="31503" y="44201"/>
                    <a:pt x="32045" y="44201"/>
                  </a:cubicBezTo>
                  <a:cubicBezTo>
                    <a:pt x="32586" y="44201"/>
                    <a:pt x="33128" y="44331"/>
                    <a:pt x="33621" y="44591"/>
                  </a:cubicBezTo>
                  <a:lnTo>
                    <a:pt x="45939" y="51066"/>
                  </a:lnTo>
                  <a:cubicBezTo>
                    <a:pt x="46692" y="51463"/>
                    <a:pt x="47532" y="51662"/>
                    <a:pt x="48373" y="51662"/>
                  </a:cubicBezTo>
                  <a:cubicBezTo>
                    <a:pt x="49460" y="51662"/>
                    <a:pt x="50551" y="51330"/>
                    <a:pt x="51463" y="50667"/>
                  </a:cubicBezTo>
                  <a:cubicBezTo>
                    <a:pt x="53093" y="49485"/>
                    <a:pt x="53890" y="47518"/>
                    <a:pt x="53552" y="45534"/>
                  </a:cubicBezTo>
                  <a:lnTo>
                    <a:pt x="52477" y="39279"/>
                  </a:lnTo>
                  <a:cubicBezTo>
                    <a:pt x="52399" y="38829"/>
                    <a:pt x="52009" y="38509"/>
                    <a:pt x="51565" y="38509"/>
                  </a:cubicBezTo>
                  <a:cubicBezTo>
                    <a:pt x="51513" y="38509"/>
                    <a:pt x="51459" y="38513"/>
                    <a:pt x="51406" y="38522"/>
                  </a:cubicBezTo>
                  <a:cubicBezTo>
                    <a:pt x="50899" y="38607"/>
                    <a:pt x="50562" y="39087"/>
                    <a:pt x="50649" y="39594"/>
                  </a:cubicBezTo>
                  <a:lnTo>
                    <a:pt x="51721" y="45848"/>
                  </a:lnTo>
                  <a:cubicBezTo>
                    <a:pt x="51944" y="47150"/>
                    <a:pt x="51440" y="48390"/>
                    <a:pt x="50372" y="49164"/>
                  </a:cubicBezTo>
                  <a:cubicBezTo>
                    <a:pt x="49770" y="49602"/>
                    <a:pt x="49083" y="49823"/>
                    <a:pt x="48389" y="49823"/>
                  </a:cubicBezTo>
                  <a:cubicBezTo>
                    <a:pt x="47853" y="49823"/>
                    <a:pt x="47312" y="49691"/>
                    <a:pt x="46803" y="49424"/>
                  </a:cubicBezTo>
                  <a:lnTo>
                    <a:pt x="34486" y="42949"/>
                  </a:lnTo>
                  <a:cubicBezTo>
                    <a:pt x="33723" y="42547"/>
                    <a:pt x="32884" y="42346"/>
                    <a:pt x="32045" y="42346"/>
                  </a:cubicBezTo>
                  <a:cubicBezTo>
                    <a:pt x="31206" y="42346"/>
                    <a:pt x="30367" y="42547"/>
                    <a:pt x="29603" y="42949"/>
                  </a:cubicBezTo>
                  <a:lnTo>
                    <a:pt x="17286" y="49424"/>
                  </a:lnTo>
                  <a:cubicBezTo>
                    <a:pt x="16777" y="49691"/>
                    <a:pt x="16236" y="49823"/>
                    <a:pt x="15700" y="49823"/>
                  </a:cubicBezTo>
                  <a:cubicBezTo>
                    <a:pt x="15006" y="49823"/>
                    <a:pt x="14319" y="49602"/>
                    <a:pt x="13717" y="49164"/>
                  </a:cubicBezTo>
                  <a:cubicBezTo>
                    <a:pt x="12649" y="48390"/>
                    <a:pt x="12145" y="47150"/>
                    <a:pt x="12369" y="45848"/>
                  </a:cubicBezTo>
                  <a:lnTo>
                    <a:pt x="14721" y="32135"/>
                  </a:lnTo>
                  <a:cubicBezTo>
                    <a:pt x="15011" y="30432"/>
                    <a:pt x="14447" y="28695"/>
                    <a:pt x="13210" y="27492"/>
                  </a:cubicBezTo>
                  <a:lnTo>
                    <a:pt x="3248" y="17777"/>
                  </a:lnTo>
                  <a:cubicBezTo>
                    <a:pt x="2302" y="16858"/>
                    <a:pt x="1981" y="15556"/>
                    <a:pt x="2390" y="14303"/>
                  </a:cubicBezTo>
                  <a:cubicBezTo>
                    <a:pt x="2795" y="13049"/>
                    <a:pt x="3819" y="12184"/>
                    <a:pt x="5124" y="11995"/>
                  </a:cubicBezTo>
                  <a:lnTo>
                    <a:pt x="18897" y="9994"/>
                  </a:lnTo>
                  <a:cubicBezTo>
                    <a:pt x="20604" y="9748"/>
                    <a:pt x="22081" y="8673"/>
                    <a:pt x="22848" y="7126"/>
                  </a:cubicBezTo>
                  <a:lnTo>
                    <a:pt x="25703" y="1340"/>
                  </a:lnTo>
                  <a:cubicBezTo>
                    <a:pt x="25930" y="881"/>
                    <a:pt x="25741" y="323"/>
                    <a:pt x="25281" y="96"/>
                  </a:cubicBezTo>
                  <a:cubicBezTo>
                    <a:pt x="25148" y="31"/>
                    <a:pt x="25007" y="0"/>
                    <a:pt x="24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28"/>
            <p:cNvSpPr/>
            <p:nvPr/>
          </p:nvSpPr>
          <p:spPr>
            <a:xfrm>
              <a:off x="3391500" y="18075"/>
              <a:ext cx="963625" cy="1123900"/>
            </a:xfrm>
            <a:custGeom>
              <a:avLst/>
              <a:gdLst/>
              <a:ahLst/>
              <a:cxnLst/>
              <a:rect l="l" t="t" r="r" b="b"/>
              <a:pathLst>
                <a:path w="38545" h="44956" extrusionOk="0">
                  <a:moveTo>
                    <a:pt x="6499" y="1"/>
                  </a:moveTo>
                  <a:cubicBezTo>
                    <a:pt x="4488" y="1"/>
                    <a:pt x="2687" y="1120"/>
                    <a:pt x="1795" y="2925"/>
                  </a:cubicBezTo>
                  <a:lnTo>
                    <a:pt x="227" y="6101"/>
                  </a:lnTo>
                  <a:cubicBezTo>
                    <a:pt x="1" y="6561"/>
                    <a:pt x="189" y="7118"/>
                    <a:pt x="649" y="7345"/>
                  </a:cubicBezTo>
                  <a:cubicBezTo>
                    <a:pt x="781" y="7410"/>
                    <a:pt x="921" y="7440"/>
                    <a:pt x="1058" y="7440"/>
                  </a:cubicBezTo>
                  <a:cubicBezTo>
                    <a:pt x="1401" y="7440"/>
                    <a:pt x="1731" y="7250"/>
                    <a:pt x="1893" y="6922"/>
                  </a:cubicBezTo>
                  <a:lnTo>
                    <a:pt x="3461" y="3745"/>
                  </a:lnTo>
                  <a:cubicBezTo>
                    <a:pt x="4045" y="2563"/>
                    <a:pt x="5181" y="1857"/>
                    <a:pt x="6499" y="1857"/>
                  </a:cubicBezTo>
                  <a:cubicBezTo>
                    <a:pt x="7820" y="1857"/>
                    <a:pt x="8956" y="2563"/>
                    <a:pt x="9540" y="3745"/>
                  </a:cubicBezTo>
                  <a:lnTo>
                    <a:pt x="15697" y="16226"/>
                  </a:lnTo>
                  <a:cubicBezTo>
                    <a:pt x="16464" y="17773"/>
                    <a:pt x="17941" y="18848"/>
                    <a:pt x="19648" y="19094"/>
                  </a:cubicBezTo>
                  <a:lnTo>
                    <a:pt x="33418" y="21095"/>
                  </a:lnTo>
                  <a:cubicBezTo>
                    <a:pt x="34726" y="21284"/>
                    <a:pt x="35750" y="22149"/>
                    <a:pt x="36155" y="23403"/>
                  </a:cubicBezTo>
                  <a:cubicBezTo>
                    <a:pt x="36564" y="24656"/>
                    <a:pt x="36243" y="25958"/>
                    <a:pt x="35297" y="26877"/>
                  </a:cubicBezTo>
                  <a:lnTo>
                    <a:pt x="25335" y="36592"/>
                  </a:lnTo>
                  <a:cubicBezTo>
                    <a:pt x="24098" y="37795"/>
                    <a:pt x="23534" y="39532"/>
                    <a:pt x="23825" y="41235"/>
                  </a:cubicBezTo>
                  <a:cubicBezTo>
                    <a:pt x="23825" y="41235"/>
                    <a:pt x="24331" y="44179"/>
                    <a:pt x="24331" y="44186"/>
                  </a:cubicBezTo>
                  <a:cubicBezTo>
                    <a:pt x="24407" y="44632"/>
                    <a:pt x="24810" y="44955"/>
                    <a:pt x="25252" y="44955"/>
                  </a:cubicBezTo>
                  <a:cubicBezTo>
                    <a:pt x="25302" y="44955"/>
                    <a:pt x="25352" y="44951"/>
                    <a:pt x="25403" y="44943"/>
                  </a:cubicBezTo>
                  <a:cubicBezTo>
                    <a:pt x="25910" y="44855"/>
                    <a:pt x="26247" y="44375"/>
                    <a:pt x="26160" y="43871"/>
                  </a:cubicBezTo>
                  <a:lnTo>
                    <a:pt x="25656" y="40921"/>
                  </a:lnTo>
                  <a:cubicBezTo>
                    <a:pt x="25467" y="39823"/>
                    <a:pt x="25832" y="38698"/>
                    <a:pt x="26629" y="37921"/>
                  </a:cubicBezTo>
                  <a:lnTo>
                    <a:pt x="36595" y="28209"/>
                  </a:lnTo>
                  <a:cubicBezTo>
                    <a:pt x="38035" y="26802"/>
                    <a:pt x="38545" y="24741"/>
                    <a:pt x="37923" y="22828"/>
                  </a:cubicBezTo>
                  <a:cubicBezTo>
                    <a:pt x="37301" y="20916"/>
                    <a:pt x="35675" y="19547"/>
                    <a:pt x="33685" y="19260"/>
                  </a:cubicBezTo>
                  <a:lnTo>
                    <a:pt x="19915" y="17256"/>
                  </a:lnTo>
                  <a:cubicBezTo>
                    <a:pt x="18813" y="17097"/>
                    <a:pt x="17857" y="16404"/>
                    <a:pt x="17363" y="15404"/>
                  </a:cubicBezTo>
                  <a:lnTo>
                    <a:pt x="11207" y="2925"/>
                  </a:lnTo>
                  <a:cubicBezTo>
                    <a:pt x="10314" y="1120"/>
                    <a:pt x="8513" y="1"/>
                    <a:pt x="64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2" name="Google Shape;1342;p29"/>
          <p:cNvGrpSpPr/>
          <p:nvPr/>
        </p:nvGrpSpPr>
        <p:grpSpPr>
          <a:xfrm flipH="1">
            <a:off x="410469" y="4504388"/>
            <a:ext cx="476551" cy="457909"/>
            <a:chOff x="2416614" y="-315052"/>
            <a:chExt cx="2274706" cy="2185722"/>
          </a:xfrm>
        </p:grpSpPr>
        <p:sp>
          <p:nvSpPr>
            <p:cNvPr id="1343" name="Google Shape;1343;p29"/>
            <p:cNvSpPr/>
            <p:nvPr/>
          </p:nvSpPr>
          <p:spPr>
            <a:xfrm>
              <a:off x="2416614" y="-315052"/>
              <a:ext cx="2274706" cy="2185722"/>
            </a:xfrm>
            <a:custGeom>
              <a:avLst/>
              <a:gdLst/>
              <a:ahLst/>
              <a:cxnLst/>
              <a:rect l="l" t="t" r="r" b="b"/>
              <a:pathLst>
                <a:path w="75079" h="72142" extrusionOk="0">
                  <a:moveTo>
                    <a:pt x="37538" y="0"/>
                  </a:moveTo>
                  <a:cubicBezTo>
                    <a:pt x="35486" y="0"/>
                    <a:pt x="33490" y="565"/>
                    <a:pt x="31763" y="1639"/>
                  </a:cubicBezTo>
                  <a:cubicBezTo>
                    <a:pt x="30040" y="2711"/>
                    <a:pt x="28647" y="4252"/>
                    <a:pt x="27738" y="6094"/>
                  </a:cubicBezTo>
                  <a:lnTo>
                    <a:pt x="26170" y="9270"/>
                  </a:lnTo>
                  <a:cubicBezTo>
                    <a:pt x="25872" y="9871"/>
                    <a:pt x="25670" y="10506"/>
                    <a:pt x="25568" y="11158"/>
                  </a:cubicBezTo>
                  <a:cubicBezTo>
                    <a:pt x="25113" y="11639"/>
                    <a:pt x="24734" y="12183"/>
                    <a:pt x="24436" y="12785"/>
                  </a:cubicBezTo>
                  <a:lnTo>
                    <a:pt x="22115" y="17488"/>
                  </a:lnTo>
                  <a:lnTo>
                    <a:pt x="9537" y="19317"/>
                  </a:lnTo>
                  <a:cubicBezTo>
                    <a:pt x="7503" y="19613"/>
                    <a:pt x="5607" y="20458"/>
                    <a:pt x="4056" y="21770"/>
                  </a:cubicBezTo>
                  <a:cubicBezTo>
                    <a:pt x="2505" y="23077"/>
                    <a:pt x="1349" y="24801"/>
                    <a:pt x="713" y="26755"/>
                  </a:cubicBezTo>
                  <a:cubicBezTo>
                    <a:pt x="78" y="28711"/>
                    <a:pt x="1" y="30782"/>
                    <a:pt x="487" y="32756"/>
                  </a:cubicBezTo>
                  <a:cubicBezTo>
                    <a:pt x="974" y="34726"/>
                    <a:pt x="2008" y="36523"/>
                    <a:pt x="3478" y="37960"/>
                  </a:cubicBezTo>
                  <a:lnTo>
                    <a:pt x="12578" y="46831"/>
                  </a:lnTo>
                  <a:lnTo>
                    <a:pt x="10433" y="59358"/>
                  </a:lnTo>
                  <a:cubicBezTo>
                    <a:pt x="10084" y="61381"/>
                    <a:pt x="10304" y="63446"/>
                    <a:pt x="11071" y="65329"/>
                  </a:cubicBezTo>
                  <a:cubicBezTo>
                    <a:pt x="11835" y="67208"/>
                    <a:pt x="13116" y="68840"/>
                    <a:pt x="14778" y="70047"/>
                  </a:cubicBezTo>
                  <a:cubicBezTo>
                    <a:pt x="16664" y="71418"/>
                    <a:pt x="18884" y="72141"/>
                    <a:pt x="21195" y="72141"/>
                  </a:cubicBezTo>
                  <a:cubicBezTo>
                    <a:pt x="22956" y="72141"/>
                    <a:pt x="24717" y="71706"/>
                    <a:pt x="26289" y="70881"/>
                  </a:cubicBezTo>
                  <a:lnTo>
                    <a:pt x="37538" y="64967"/>
                  </a:lnTo>
                  <a:lnTo>
                    <a:pt x="48271" y="70607"/>
                  </a:lnTo>
                  <a:lnTo>
                    <a:pt x="48274" y="70611"/>
                  </a:lnTo>
                  <a:cubicBezTo>
                    <a:pt x="48430" y="70692"/>
                    <a:pt x="48561" y="70759"/>
                    <a:pt x="48689" y="70827"/>
                  </a:cubicBezTo>
                  <a:cubicBezTo>
                    <a:pt x="48720" y="70844"/>
                    <a:pt x="48750" y="70861"/>
                    <a:pt x="48784" y="70878"/>
                  </a:cubicBezTo>
                  <a:lnTo>
                    <a:pt x="48787" y="70881"/>
                  </a:lnTo>
                  <a:cubicBezTo>
                    <a:pt x="50349" y="71699"/>
                    <a:pt x="52086" y="72124"/>
                    <a:pt x="53859" y="72124"/>
                  </a:cubicBezTo>
                  <a:cubicBezTo>
                    <a:pt x="54127" y="72124"/>
                    <a:pt x="54394" y="72115"/>
                    <a:pt x="54661" y="72094"/>
                  </a:cubicBezTo>
                  <a:cubicBezTo>
                    <a:pt x="56709" y="71949"/>
                    <a:pt x="58658" y="71240"/>
                    <a:pt x="60301" y="70047"/>
                  </a:cubicBezTo>
                  <a:cubicBezTo>
                    <a:pt x="61960" y="68840"/>
                    <a:pt x="63244" y="67208"/>
                    <a:pt x="64008" y="65326"/>
                  </a:cubicBezTo>
                  <a:cubicBezTo>
                    <a:pt x="64775" y="63446"/>
                    <a:pt x="64995" y="61381"/>
                    <a:pt x="64646" y="59358"/>
                  </a:cubicBezTo>
                  <a:lnTo>
                    <a:pt x="63576" y="53099"/>
                  </a:lnTo>
                  <a:cubicBezTo>
                    <a:pt x="63443" y="52335"/>
                    <a:pt x="63173" y="51592"/>
                    <a:pt x="62785" y="50916"/>
                  </a:cubicBezTo>
                  <a:cubicBezTo>
                    <a:pt x="62927" y="50153"/>
                    <a:pt x="62933" y="49358"/>
                    <a:pt x="62801" y="48595"/>
                  </a:cubicBezTo>
                  <a:lnTo>
                    <a:pt x="62497" y="46831"/>
                  </a:lnTo>
                  <a:lnTo>
                    <a:pt x="71601" y="37960"/>
                  </a:lnTo>
                  <a:cubicBezTo>
                    <a:pt x="73071" y="36527"/>
                    <a:pt x="74105" y="34726"/>
                    <a:pt x="74592" y="32756"/>
                  </a:cubicBezTo>
                  <a:cubicBezTo>
                    <a:pt x="75078" y="30785"/>
                    <a:pt x="75001" y="28711"/>
                    <a:pt x="74366" y="26758"/>
                  </a:cubicBezTo>
                  <a:cubicBezTo>
                    <a:pt x="73730" y="24801"/>
                    <a:pt x="72574" y="23077"/>
                    <a:pt x="71023" y="21770"/>
                  </a:cubicBezTo>
                  <a:cubicBezTo>
                    <a:pt x="69472" y="20462"/>
                    <a:pt x="67576" y="19613"/>
                    <a:pt x="65542" y="19317"/>
                  </a:cubicBezTo>
                  <a:lnTo>
                    <a:pt x="52964" y="17488"/>
                  </a:lnTo>
                  <a:lnTo>
                    <a:pt x="47341" y="6094"/>
                  </a:lnTo>
                  <a:cubicBezTo>
                    <a:pt x="46432" y="4248"/>
                    <a:pt x="45040" y="2711"/>
                    <a:pt x="43313" y="1639"/>
                  </a:cubicBezTo>
                  <a:cubicBezTo>
                    <a:pt x="41589" y="565"/>
                    <a:pt x="39593" y="0"/>
                    <a:pt x="37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44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29"/>
            <p:cNvSpPr/>
            <p:nvPr/>
          </p:nvSpPr>
          <p:spPr>
            <a:xfrm>
              <a:off x="2753750" y="41200"/>
              <a:ext cx="1600525" cy="1473075"/>
            </a:xfrm>
            <a:custGeom>
              <a:avLst/>
              <a:gdLst/>
              <a:ahLst/>
              <a:cxnLst/>
              <a:rect l="l" t="t" r="r" b="b"/>
              <a:pathLst>
                <a:path w="64021" h="58923" extrusionOk="0">
                  <a:moveTo>
                    <a:pt x="32011" y="0"/>
                  </a:moveTo>
                  <a:cubicBezTo>
                    <a:pt x="30471" y="0"/>
                    <a:pt x="28931" y="803"/>
                    <a:pt x="28140" y="2408"/>
                  </a:cubicBezTo>
                  <a:lnTo>
                    <a:pt x="21979" y="14888"/>
                  </a:lnTo>
                  <a:cubicBezTo>
                    <a:pt x="21351" y="16162"/>
                    <a:pt x="20134" y="17044"/>
                    <a:pt x="18728" y="17250"/>
                  </a:cubicBezTo>
                  <a:lnTo>
                    <a:pt x="4957" y="19250"/>
                  </a:lnTo>
                  <a:cubicBezTo>
                    <a:pt x="1416" y="19765"/>
                    <a:pt x="0" y="24117"/>
                    <a:pt x="2565" y="26614"/>
                  </a:cubicBezTo>
                  <a:lnTo>
                    <a:pt x="12531" y="36330"/>
                  </a:lnTo>
                  <a:cubicBezTo>
                    <a:pt x="13548" y="37320"/>
                    <a:pt x="14011" y="38749"/>
                    <a:pt x="13771" y="40151"/>
                  </a:cubicBezTo>
                  <a:lnTo>
                    <a:pt x="11419" y="53865"/>
                  </a:lnTo>
                  <a:cubicBezTo>
                    <a:pt x="10940" y="56656"/>
                    <a:pt x="13159" y="58922"/>
                    <a:pt x="15674" y="58922"/>
                  </a:cubicBezTo>
                  <a:cubicBezTo>
                    <a:pt x="16338" y="58922"/>
                    <a:pt x="17023" y="58765"/>
                    <a:pt x="17684" y="58417"/>
                  </a:cubicBezTo>
                  <a:lnTo>
                    <a:pt x="30001" y="51942"/>
                  </a:lnTo>
                  <a:cubicBezTo>
                    <a:pt x="30630" y="51611"/>
                    <a:pt x="31320" y="51445"/>
                    <a:pt x="32011" y="51445"/>
                  </a:cubicBezTo>
                  <a:cubicBezTo>
                    <a:pt x="32701" y="51445"/>
                    <a:pt x="33391" y="51611"/>
                    <a:pt x="34020" y="51942"/>
                  </a:cubicBezTo>
                  <a:lnTo>
                    <a:pt x="46337" y="58417"/>
                  </a:lnTo>
                  <a:cubicBezTo>
                    <a:pt x="46998" y="58765"/>
                    <a:pt x="47683" y="58922"/>
                    <a:pt x="48347" y="58922"/>
                  </a:cubicBezTo>
                  <a:cubicBezTo>
                    <a:pt x="50862" y="58922"/>
                    <a:pt x="53081" y="56656"/>
                    <a:pt x="52602" y="53865"/>
                  </a:cubicBezTo>
                  <a:lnTo>
                    <a:pt x="50250" y="40151"/>
                  </a:lnTo>
                  <a:cubicBezTo>
                    <a:pt x="50010" y="38749"/>
                    <a:pt x="50473" y="37320"/>
                    <a:pt x="51490" y="36330"/>
                  </a:cubicBezTo>
                  <a:lnTo>
                    <a:pt x="61456" y="26614"/>
                  </a:lnTo>
                  <a:cubicBezTo>
                    <a:pt x="64021" y="24117"/>
                    <a:pt x="62605" y="19765"/>
                    <a:pt x="59064" y="19250"/>
                  </a:cubicBezTo>
                  <a:lnTo>
                    <a:pt x="45293" y="17250"/>
                  </a:lnTo>
                  <a:cubicBezTo>
                    <a:pt x="43887" y="17044"/>
                    <a:pt x="42670" y="16162"/>
                    <a:pt x="42042" y="14888"/>
                  </a:cubicBezTo>
                  <a:lnTo>
                    <a:pt x="35881" y="2408"/>
                  </a:lnTo>
                  <a:cubicBezTo>
                    <a:pt x="35090" y="803"/>
                    <a:pt x="33550" y="0"/>
                    <a:pt x="320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29"/>
            <p:cNvSpPr/>
            <p:nvPr/>
          </p:nvSpPr>
          <p:spPr>
            <a:xfrm>
              <a:off x="2753750" y="41250"/>
              <a:ext cx="883275" cy="1473000"/>
            </a:xfrm>
            <a:custGeom>
              <a:avLst/>
              <a:gdLst/>
              <a:ahLst/>
              <a:cxnLst/>
              <a:rect l="l" t="t" r="r" b="b"/>
              <a:pathLst>
                <a:path w="35331" h="58920" extrusionOk="0">
                  <a:moveTo>
                    <a:pt x="32009" y="0"/>
                  </a:moveTo>
                  <a:cubicBezTo>
                    <a:pt x="30470" y="0"/>
                    <a:pt x="28931" y="802"/>
                    <a:pt x="28140" y="2406"/>
                  </a:cubicBezTo>
                  <a:lnTo>
                    <a:pt x="21979" y="14886"/>
                  </a:lnTo>
                  <a:cubicBezTo>
                    <a:pt x="21351" y="16160"/>
                    <a:pt x="20134" y="17042"/>
                    <a:pt x="18728" y="17248"/>
                  </a:cubicBezTo>
                  <a:lnTo>
                    <a:pt x="4957" y="19248"/>
                  </a:lnTo>
                  <a:cubicBezTo>
                    <a:pt x="1416" y="19763"/>
                    <a:pt x="0" y="24115"/>
                    <a:pt x="2565" y="26612"/>
                  </a:cubicBezTo>
                  <a:lnTo>
                    <a:pt x="12531" y="36328"/>
                  </a:lnTo>
                  <a:cubicBezTo>
                    <a:pt x="13548" y="37318"/>
                    <a:pt x="14011" y="38747"/>
                    <a:pt x="13771" y="40149"/>
                  </a:cubicBezTo>
                  <a:lnTo>
                    <a:pt x="11419" y="53863"/>
                  </a:lnTo>
                  <a:cubicBezTo>
                    <a:pt x="10940" y="56655"/>
                    <a:pt x="13155" y="58919"/>
                    <a:pt x="15669" y="58919"/>
                  </a:cubicBezTo>
                  <a:cubicBezTo>
                    <a:pt x="16208" y="58919"/>
                    <a:pt x="16760" y="58815"/>
                    <a:pt x="17302" y="58591"/>
                  </a:cubicBezTo>
                  <a:cubicBezTo>
                    <a:pt x="16538" y="57685"/>
                    <a:pt x="16137" y="56454"/>
                    <a:pt x="16369" y="55100"/>
                  </a:cubicBezTo>
                  <a:lnTo>
                    <a:pt x="18721" y="41386"/>
                  </a:lnTo>
                  <a:cubicBezTo>
                    <a:pt x="18961" y="39984"/>
                    <a:pt x="18498" y="38558"/>
                    <a:pt x="17478" y="37565"/>
                  </a:cubicBezTo>
                  <a:lnTo>
                    <a:pt x="7515" y="27853"/>
                  </a:lnTo>
                  <a:cubicBezTo>
                    <a:pt x="4951" y="25351"/>
                    <a:pt x="6367" y="20999"/>
                    <a:pt x="9908" y="20485"/>
                  </a:cubicBezTo>
                  <a:lnTo>
                    <a:pt x="23679" y="18485"/>
                  </a:lnTo>
                  <a:cubicBezTo>
                    <a:pt x="25085" y="18279"/>
                    <a:pt x="26301" y="17397"/>
                    <a:pt x="26930" y="16123"/>
                  </a:cubicBezTo>
                  <a:lnTo>
                    <a:pt x="33087" y="3643"/>
                  </a:lnTo>
                  <a:cubicBezTo>
                    <a:pt x="33594" y="2619"/>
                    <a:pt x="34408" y="1923"/>
                    <a:pt x="35330" y="1552"/>
                  </a:cubicBezTo>
                  <a:cubicBezTo>
                    <a:pt x="34482" y="517"/>
                    <a:pt x="33245" y="0"/>
                    <a:pt x="32009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29"/>
            <p:cNvSpPr/>
            <p:nvPr/>
          </p:nvSpPr>
          <p:spPr>
            <a:xfrm>
              <a:off x="2752900" y="245575"/>
              <a:ext cx="1347275" cy="1291875"/>
            </a:xfrm>
            <a:custGeom>
              <a:avLst/>
              <a:gdLst/>
              <a:ahLst/>
              <a:cxnLst/>
              <a:rect l="l" t="t" r="r" b="b"/>
              <a:pathLst>
                <a:path w="53891" h="51675" extrusionOk="0">
                  <a:moveTo>
                    <a:pt x="24869" y="0"/>
                  </a:moveTo>
                  <a:cubicBezTo>
                    <a:pt x="24527" y="0"/>
                    <a:pt x="24199" y="189"/>
                    <a:pt x="24038" y="516"/>
                  </a:cubicBezTo>
                  <a:lnTo>
                    <a:pt x="21182" y="6304"/>
                  </a:lnTo>
                  <a:cubicBezTo>
                    <a:pt x="20688" y="7304"/>
                    <a:pt x="19732" y="7997"/>
                    <a:pt x="18627" y="8156"/>
                  </a:cubicBezTo>
                  <a:lnTo>
                    <a:pt x="4860" y="10160"/>
                  </a:lnTo>
                  <a:cubicBezTo>
                    <a:pt x="2866" y="10447"/>
                    <a:pt x="1244" y="11816"/>
                    <a:pt x="622" y="13728"/>
                  </a:cubicBezTo>
                  <a:cubicBezTo>
                    <a:pt x="0" y="15641"/>
                    <a:pt x="510" y="17702"/>
                    <a:pt x="1950" y="19109"/>
                  </a:cubicBezTo>
                  <a:lnTo>
                    <a:pt x="11916" y="28821"/>
                  </a:lnTo>
                  <a:cubicBezTo>
                    <a:pt x="12713" y="29598"/>
                    <a:pt x="13078" y="30719"/>
                    <a:pt x="12889" y="31821"/>
                  </a:cubicBezTo>
                  <a:lnTo>
                    <a:pt x="10537" y="45534"/>
                  </a:lnTo>
                  <a:cubicBezTo>
                    <a:pt x="10199" y="47518"/>
                    <a:pt x="10996" y="49485"/>
                    <a:pt x="12626" y="50667"/>
                  </a:cubicBezTo>
                  <a:cubicBezTo>
                    <a:pt x="13544" y="51335"/>
                    <a:pt x="14620" y="51675"/>
                    <a:pt x="15703" y="51675"/>
                  </a:cubicBezTo>
                  <a:cubicBezTo>
                    <a:pt x="16537" y="51675"/>
                    <a:pt x="17376" y="51474"/>
                    <a:pt x="18150" y="51066"/>
                  </a:cubicBezTo>
                  <a:lnTo>
                    <a:pt x="30468" y="44591"/>
                  </a:lnTo>
                  <a:cubicBezTo>
                    <a:pt x="30961" y="44331"/>
                    <a:pt x="31503" y="44201"/>
                    <a:pt x="32045" y="44201"/>
                  </a:cubicBezTo>
                  <a:cubicBezTo>
                    <a:pt x="32586" y="44201"/>
                    <a:pt x="33128" y="44331"/>
                    <a:pt x="33621" y="44591"/>
                  </a:cubicBezTo>
                  <a:lnTo>
                    <a:pt x="45939" y="51066"/>
                  </a:lnTo>
                  <a:cubicBezTo>
                    <a:pt x="46692" y="51463"/>
                    <a:pt x="47532" y="51662"/>
                    <a:pt x="48373" y="51662"/>
                  </a:cubicBezTo>
                  <a:cubicBezTo>
                    <a:pt x="49460" y="51662"/>
                    <a:pt x="50551" y="51330"/>
                    <a:pt x="51463" y="50667"/>
                  </a:cubicBezTo>
                  <a:cubicBezTo>
                    <a:pt x="53093" y="49485"/>
                    <a:pt x="53890" y="47518"/>
                    <a:pt x="53552" y="45534"/>
                  </a:cubicBezTo>
                  <a:lnTo>
                    <a:pt x="52477" y="39279"/>
                  </a:lnTo>
                  <a:cubicBezTo>
                    <a:pt x="52399" y="38829"/>
                    <a:pt x="52009" y="38509"/>
                    <a:pt x="51565" y="38509"/>
                  </a:cubicBezTo>
                  <a:cubicBezTo>
                    <a:pt x="51513" y="38509"/>
                    <a:pt x="51459" y="38513"/>
                    <a:pt x="51406" y="38522"/>
                  </a:cubicBezTo>
                  <a:cubicBezTo>
                    <a:pt x="50899" y="38607"/>
                    <a:pt x="50562" y="39087"/>
                    <a:pt x="50649" y="39594"/>
                  </a:cubicBezTo>
                  <a:lnTo>
                    <a:pt x="51721" y="45848"/>
                  </a:lnTo>
                  <a:cubicBezTo>
                    <a:pt x="51944" y="47150"/>
                    <a:pt x="51440" y="48390"/>
                    <a:pt x="50372" y="49164"/>
                  </a:cubicBezTo>
                  <a:cubicBezTo>
                    <a:pt x="49770" y="49602"/>
                    <a:pt x="49083" y="49823"/>
                    <a:pt x="48389" y="49823"/>
                  </a:cubicBezTo>
                  <a:cubicBezTo>
                    <a:pt x="47853" y="49823"/>
                    <a:pt x="47312" y="49691"/>
                    <a:pt x="46803" y="49424"/>
                  </a:cubicBezTo>
                  <a:lnTo>
                    <a:pt x="34486" y="42949"/>
                  </a:lnTo>
                  <a:cubicBezTo>
                    <a:pt x="33723" y="42547"/>
                    <a:pt x="32884" y="42346"/>
                    <a:pt x="32045" y="42346"/>
                  </a:cubicBezTo>
                  <a:cubicBezTo>
                    <a:pt x="31206" y="42346"/>
                    <a:pt x="30367" y="42547"/>
                    <a:pt x="29603" y="42949"/>
                  </a:cubicBezTo>
                  <a:lnTo>
                    <a:pt x="17286" y="49424"/>
                  </a:lnTo>
                  <a:cubicBezTo>
                    <a:pt x="16777" y="49691"/>
                    <a:pt x="16236" y="49823"/>
                    <a:pt x="15700" y="49823"/>
                  </a:cubicBezTo>
                  <a:cubicBezTo>
                    <a:pt x="15006" y="49823"/>
                    <a:pt x="14319" y="49602"/>
                    <a:pt x="13717" y="49164"/>
                  </a:cubicBezTo>
                  <a:cubicBezTo>
                    <a:pt x="12649" y="48390"/>
                    <a:pt x="12145" y="47150"/>
                    <a:pt x="12369" y="45848"/>
                  </a:cubicBezTo>
                  <a:lnTo>
                    <a:pt x="14721" y="32135"/>
                  </a:lnTo>
                  <a:cubicBezTo>
                    <a:pt x="15011" y="30432"/>
                    <a:pt x="14447" y="28695"/>
                    <a:pt x="13210" y="27492"/>
                  </a:cubicBezTo>
                  <a:lnTo>
                    <a:pt x="3248" y="17777"/>
                  </a:lnTo>
                  <a:cubicBezTo>
                    <a:pt x="2302" y="16858"/>
                    <a:pt x="1981" y="15556"/>
                    <a:pt x="2390" y="14303"/>
                  </a:cubicBezTo>
                  <a:cubicBezTo>
                    <a:pt x="2795" y="13049"/>
                    <a:pt x="3819" y="12184"/>
                    <a:pt x="5124" y="11995"/>
                  </a:cubicBezTo>
                  <a:lnTo>
                    <a:pt x="18897" y="9994"/>
                  </a:lnTo>
                  <a:cubicBezTo>
                    <a:pt x="20604" y="9748"/>
                    <a:pt x="22081" y="8673"/>
                    <a:pt x="22848" y="7126"/>
                  </a:cubicBezTo>
                  <a:lnTo>
                    <a:pt x="25703" y="1340"/>
                  </a:lnTo>
                  <a:cubicBezTo>
                    <a:pt x="25930" y="881"/>
                    <a:pt x="25741" y="323"/>
                    <a:pt x="25281" y="96"/>
                  </a:cubicBezTo>
                  <a:cubicBezTo>
                    <a:pt x="25148" y="31"/>
                    <a:pt x="25007" y="0"/>
                    <a:pt x="24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29"/>
            <p:cNvSpPr/>
            <p:nvPr/>
          </p:nvSpPr>
          <p:spPr>
            <a:xfrm>
              <a:off x="3391500" y="18075"/>
              <a:ext cx="963625" cy="1123900"/>
            </a:xfrm>
            <a:custGeom>
              <a:avLst/>
              <a:gdLst/>
              <a:ahLst/>
              <a:cxnLst/>
              <a:rect l="l" t="t" r="r" b="b"/>
              <a:pathLst>
                <a:path w="38545" h="44956" extrusionOk="0">
                  <a:moveTo>
                    <a:pt x="6499" y="1"/>
                  </a:moveTo>
                  <a:cubicBezTo>
                    <a:pt x="4488" y="1"/>
                    <a:pt x="2687" y="1120"/>
                    <a:pt x="1795" y="2925"/>
                  </a:cubicBezTo>
                  <a:lnTo>
                    <a:pt x="227" y="6101"/>
                  </a:lnTo>
                  <a:cubicBezTo>
                    <a:pt x="1" y="6561"/>
                    <a:pt x="189" y="7118"/>
                    <a:pt x="649" y="7345"/>
                  </a:cubicBezTo>
                  <a:cubicBezTo>
                    <a:pt x="781" y="7410"/>
                    <a:pt x="921" y="7440"/>
                    <a:pt x="1058" y="7440"/>
                  </a:cubicBezTo>
                  <a:cubicBezTo>
                    <a:pt x="1401" y="7440"/>
                    <a:pt x="1731" y="7250"/>
                    <a:pt x="1893" y="6922"/>
                  </a:cubicBezTo>
                  <a:lnTo>
                    <a:pt x="3461" y="3745"/>
                  </a:lnTo>
                  <a:cubicBezTo>
                    <a:pt x="4045" y="2563"/>
                    <a:pt x="5181" y="1857"/>
                    <a:pt x="6499" y="1857"/>
                  </a:cubicBezTo>
                  <a:cubicBezTo>
                    <a:pt x="7820" y="1857"/>
                    <a:pt x="8956" y="2563"/>
                    <a:pt x="9540" y="3745"/>
                  </a:cubicBezTo>
                  <a:lnTo>
                    <a:pt x="15697" y="16226"/>
                  </a:lnTo>
                  <a:cubicBezTo>
                    <a:pt x="16464" y="17773"/>
                    <a:pt x="17941" y="18848"/>
                    <a:pt x="19648" y="19094"/>
                  </a:cubicBezTo>
                  <a:lnTo>
                    <a:pt x="33418" y="21095"/>
                  </a:lnTo>
                  <a:cubicBezTo>
                    <a:pt x="34726" y="21284"/>
                    <a:pt x="35750" y="22149"/>
                    <a:pt x="36155" y="23403"/>
                  </a:cubicBezTo>
                  <a:cubicBezTo>
                    <a:pt x="36564" y="24656"/>
                    <a:pt x="36243" y="25958"/>
                    <a:pt x="35297" y="26877"/>
                  </a:cubicBezTo>
                  <a:lnTo>
                    <a:pt x="25335" y="36592"/>
                  </a:lnTo>
                  <a:cubicBezTo>
                    <a:pt x="24098" y="37795"/>
                    <a:pt x="23534" y="39532"/>
                    <a:pt x="23825" y="41235"/>
                  </a:cubicBezTo>
                  <a:cubicBezTo>
                    <a:pt x="23825" y="41235"/>
                    <a:pt x="24331" y="44179"/>
                    <a:pt x="24331" y="44186"/>
                  </a:cubicBezTo>
                  <a:cubicBezTo>
                    <a:pt x="24407" y="44632"/>
                    <a:pt x="24810" y="44955"/>
                    <a:pt x="25252" y="44955"/>
                  </a:cubicBezTo>
                  <a:cubicBezTo>
                    <a:pt x="25302" y="44955"/>
                    <a:pt x="25352" y="44951"/>
                    <a:pt x="25403" y="44943"/>
                  </a:cubicBezTo>
                  <a:cubicBezTo>
                    <a:pt x="25910" y="44855"/>
                    <a:pt x="26247" y="44375"/>
                    <a:pt x="26160" y="43871"/>
                  </a:cubicBezTo>
                  <a:lnTo>
                    <a:pt x="25656" y="40921"/>
                  </a:lnTo>
                  <a:cubicBezTo>
                    <a:pt x="25467" y="39823"/>
                    <a:pt x="25832" y="38698"/>
                    <a:pt x="26629" y="37921"/>
                  </a:cubicBezTo>
                  <a:lnTo>
                    <a:pt x="36595" y="28209"/>
                  </a:lnTo>
                  <a:cubicBezTo>
                    <a:pt x="38035" y="26802"/>
                    <a:pt x="38545" y="24741"/>
                    <a:pt x="37923" y="22828"/>
                  </a:cubicBezTo>
                  <a:cubicBezTo>
                    <a:pt x="37301" y="20916"/>
                    <a:pt x="35675" y="19547"/>
                    <a:pt x="33685" y="19260"/>
                  </a:cubicBezTo>
                  <a:lnTo>
                    <a:pt x="19915" y="17256"/>
                  </a:lnTo>
                  <a:cubicBezTo>
                    <a:pt x="18813" y="17097"/>
                    <a:pt x="17857" y="16404"/>
                    <a:pt x="17363" y="15404"/>
                  </a:cubicBezTo>
                  <a:lnTo>
                    <a:pt x="11207" y="2925"/>
                  </a:lnTo>
                  <a:cubicBezTo>
                    <a:pt x="10314" y="1120"/>
                    <a:pt x="8513" y="1"/>
                    <a:pt x="64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48" name="Google Shape;1348;p29"/>
          <p:cNvGrpSpPr/>
          <p:nvPr/>
        </p:nvGrpSpPr>
        <p:grpSpPr>
          <a:xfrm flipH="1">
            <a:off x="8321772" y="156688"/>
            <a:ext cx="352352" cy="338568"/>
            <a:chOff x="2416614" y="-315052"/>
            <a:chExt cx="2274706" cy="2185722"/>
          </a:xfrm>
        </p:grpSpPr>
        <p:sp>
          <p:nvSpPr>
            <p:cNvPr id="1349" name="Google Shape;1349;p29"/>
            <p:cNvSpPr/>
            <p:nvPr/>
          </p:nvSpPr>
          <p:spPr>
            <a:xfrm>
              <a:off x="2416614" y="-315052"/>
              <a:ext cx="2274706" cy="2185722"/>
            </a:xfrm>
            <a:custGeom>
              <a:avLst/>
              <a:gdLst/>
              <a:ahLst/>
              <a:cxnLst/>
              <a:rect l="l" t="t" r="r" b="b"/>
              <a:pathLst>
                <a:path w="75079" h="72142" extrusionOk="0">
                  <a:moveTo>
                    <a:pt x="37538" y="0"/>
                  </a:moveTo>
                  <a:cubicBezTo>
                    <a:pt x="35486" y="0"/>
                    <a:pt x="33490" y="565"/>
                    <a:pt x="31763" y="1639"/>
                  </a:cubicBezTo>
                  <a:cubicBezTo>
                    <a:pt x="30040" y="2711"/>
                    <a:pt x="28647" y="4252"/>
                    <a:pt x="27738" y="6094"/>
                  </a:cubicBezTo>
                  <a:lnTo>
                    <a:pt x="26170" y="9270"/>
                  </a:lnTo>
                  <a:cubicBezTo>
                    <a:pt x="25872" y="9871"/>
                    <a:pt x="25670" y="10506"/>
                    <a:pt x="25568" y="11158"/>
                  </a:cubicBezTo>
                  <a:cubicBezTo>
                    <a:pt x="25113" y="11639"/>
                    <a:pt x="24734" y="12183"/>
                    <a:pt x="24436" y="12785"/>
                  </a:cubicBezTo>
                  <a:lnTo>
                    <a:pt x="22115" y="17488"/>
                  </a:lnTo>
                  <a:lnTo>
                    <a:pt x="9537" y="19317"/>
                  </a:lnTo>
                  <a:cubicBezTo>
                    <a:pt x="7503" y="19613"/>
                    <a:pt x="5607" y="20458"/>
                    <a:pt x="4056" y="21770"/>
                  </a:cubicBezTo>
                  <a:cubicBezTo>
                    <a:pt x="2505" y="23077"/>
                    <a:pt x="1349" y="24801"/>
                    <a:pt x="713" y="26755"/>
                  </a:cubicBezTo>
                  <a:cubicBezTo>
                    <a:pt x="78" y="28711"/>
                    <a:pt x="1" y="30782"/>
                    <a:pt x="487" y="32756"/>
                  </a:cubicBezTo>
                  <a:cubicBezTo>
                    <a:pt x="974" y="34726"/>
                    <a:pt x="2008" y="36523"/>
                    <a:pt x="3478" y="37960"/>
                  </a:cubicBezTo>
                  <a:lnTo>
                    <a:pt x="12578" y="46831"/>
                  </a:lnTo>
                  <a:lnTo>
                    <a:pt x="10433" y="59358"/>
                  </a:lnTo>
                  <a:cubicBezTo>
                    <a:pt x="10084" y="61381"/>
                    <a:pt x="10304" y="63446"/>
                    <a:pt x="11071" y="65329"/>
                  </a:cubicBezTo>
                  <a:cubicBezTo>
                    <a:pt x="11835" y="67208"/>
                    <a:pt x="13116" y="68840"/>
                    <a:pt x="14778" y="70047"/>
                  </a:cubicBezTo>
                  <a:cubicBezTo>
                    <a:pt x="16664" y="71418"/>
                    <a:pt x="18884" y="72141"/>
                    <a:pt x="21195" y="72141"/>
                  </a:cubicBezTo>
                  <a:cubicBezTo>
                    <a:pt x="22956" y="72141"/>
                    <a:pt x="24717" y="71706"/>
                    <a:pt x="26289" y="70881"/>
                  </a:cubicBezTo>
                  <a:lnTo>
                    <a:pt x="37538" y="64967"/>
                  </a:lnTo>
                  <a:lnTo>
                    <a:pt x="48271" y="70607"/>
                  </a:lnTo>
                  <a:lnTo>
                    <a:pt x="48274" y="70611"/>
                  </a:lnTo>
                  <a:cubicBezTo>
                    <a:pt x="48430" y="70692"/>
                    <a:pt x="48561" y="70759"/>
                    <a:pt x="48689" y="70827"/>
                  </a:cubicBezTo>
                  <a:cubicBezTo>
                    <a:pt x="48720" y="70844"/>
                    <a:pt x="48750" y="70861"/>
                    <a:pt x="48784" y="70878"/>
                  </a:cubicBezTo>
                  <a:lnTo>
                    <a:pt x="48787" y="70881"/>
                  </a:lnTo>
                  <a:cubicBezTo>
                    <a:pt x="50349" y="71699"/>
                    <a:pt x="52086" y="72124"/>
                    <a:pt x="53859" y="72124"/>
                  </a:cubicBezTo>
                  <a:cubicBezTo>
                    <a:pt x="54127" y="72124"/>
                    <a:pt x="54394" y="72115"/>
                    <a:pt x="54661" y="72094"/>
                  </a:cubicBezTo>
                  <a:cubicBezTo>
                    <a:pt x="56709" y="71949"/>
                    <a:pt x="58658" y="71240"/>
                    <a:pt x="60301" y="70047"/>
                  </a:cubicBezTo>
                  <a:cubicBezTo>
                    <a:pt x="61960" y="68840"/>
                    <a:pt x="63244" y="67208"/>
                    <a:pt x="64008" y="65326"/>
                  </a:cubicBezTo>
                  <a:cubicBezTo>
                    <a:pt x="64775" y="63446"/>
                    <a:pt x="64995" y="61381"/>
                    <a:pt x="64646" y="59358"/>
                  </a:cubicBezTo>
                  <a:lnTo>
                    <a:pt x="63576" y="53099"/>
                  </a:lnTo>
                  <a:cubicBezTo>
                    <a:pt x="63443" y="52335"/>
                    <a:pt x="63173" y="51592"/>
                    <a:pt x="62785" y="50916"/>
                  </a:cubicBezTo>
                  <a:cubicBezTo>
                    <a:pt x="62927" y="50153"/>
                    <a:pt x="62933" y="49358"/>
                    <a:pt x="62801" y="48595"/>
                  </a:cubicBezTo>
                  <a:lnTo>
                    <a:pt x="62497" y="46831"/>
                  </a:lnTo>
                  <a:lnTo>
                    <a:pt x="71601" y="37960"/>
                  </a:lnTo>
                  <a:cubicBezTo>
                    <a:pt x="73071" y="36527"/>
                    <a:pt x="74105" y="34726"/>
                    <a:pt x="74592" y="32756"/>
                  </a:cubicBezTo>
                  <a:cubicBezTo>
                    <a:pt x="75078" y="30785"/>
                    <a:pt x="75001" y="28711"/>
                    <a:pt x="74366" y="26758"/>
                  </a:cubicBezTo>
                  <a:cubicBezTo>
                    <a:pt x="73730" y="24801"/>
                    <a:pt x="72574" y="23077"/>
                    <a:pt x="71023" y="21770"/>
                  </a:cubicBezTo>
                  <a:cubicBezTo>
                    <a:pt x="69472" y="20462"/>
                    <a:pt x="67576" y="19613"/>
                    <a:pt x="65542" y="19317"/>
                  </a:cubicBezTo>
                  <a:lnTo>
                    <a:pt x="52964" y="17488"/>
                  </a:lnTo>
                  <a:lnTo>
                    <a:pt x="47341" y="6094"/>
                  </a:lnTo>
                  <a:cubicBezTo>
                    <a:pt x="46432" y="4248"/>
                    <a:pt x="45040" y="2711"/>
                    <a:pt x="43313" y="1639"/>
                  </a:cubicBezTo>
                  <a:cubicBezTo>
                    <a:pt x="41589" y="565"/>
                    <a:pt x="39593" y="0"/>
                    <a:pt x="37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44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29"/>
            <p:cNvSpPr/>
            <p:nvPr/>
          </p:nvSpPr>
          <p:spPr>
            <a:xfrm>
              <a:off x="2753750" y="41200"/>
              <a:ext cx="1600525" cy="1473075"/>
            </a:xfrm>
            <a:custGeom>
              <a:avLst/>
              <a:gdLst/>
              <a:ahLst/>
              <a:cxnLst/>
              <a:rect l="l" t="t" r="r" b="b"/>
              <a:pathLst>
                <a:path w="64021" h="58923" extrusionOk="0">
                  <a:moveTo>
                    <a:pt x="32011" y="0"/>
                  </a:moveTo>
                  <a:cubicBezTo>
                    <a:pt x="30471" y="0"/>
                    <a:pt x="28931" y="803"/>
                    <a:pt x="28140" y="2408"/>
                  </a:cubicBezTo>
                  <a:lnTo>
                    <a:pt x="21979" y="14888"/>
                  </a:lnTo>
                  <a:cubicBezTo>
                    <a:pt x="21351" y="16162"/>
                    <a:pt x="20134" y="17044"/>
                    <a:pt x="18728" y="17250"/>
                  </a:cubicBezTo>
                  <a:lnTo>
                    <a:pt x="4957" y="19250"/>
                  </a:lnTo>
                  <a:cubicBezTo>
                    <a:pt x="1416" y="19765"/>
                    <a:pt x="0" y="24117"/>
                    <a:pt x="2565" y="26614"/>
                  </a:cubicBezTo>
                  <a:lnTo>
                    <a:pt x="12531" y="36330"/>
                  </a:lnTo>
                  <a:cubicBezTo>
                    <a:pt x="13548" y="37320"/>
                    <a:pt x="14011" y="38749"/>
                    <a:pt x="13771" y="40151"/>
                  </a:cubicBezTo>
                  <a:lnTo>
                    <a:pt x="11419" y="53865"/>
                  </a:lnTo>
                  <a:cubicBezTo>
                    <a:pt x="10940" y="56656"/>
                    <a:pt x="13159" y="58922"/>
                    <a:pt x="15674" y="58922"/>
                  </a:cubicBezTo>
                  <a:cubicBezTo>
                    <a:pt x="16338" y="58922"/>
                    <a:pt x="17023" y="58765"/>
                    <a:pt x="17684" y="58417"/>
                  </a:cubicBezTo>
                  <a:lnTo>
                    <a:pt x="30001" y="51942"/>
                  </a:lnTo>
                  <a:cubicBezTo>
                    <a:pt x="30630" y="51611"/>
                    <a:pt x="31320" y="51445"/>
                    <a:pt x="32011" y="51445"/>
                  </a:cubicBezTo>
                  <a:cubicBezTo>
                    <a:pt x="32701" y="51445"/>
                    <a:pt x="33391" y="51611"/>
                    <a:pt x="34020" y="51942"/>
                  </a:cubicBezTo>
                  <a:lnTo>
                    <a:pt x="46337" y="58417"/>
                  </a:lnTo>
                  <a:cubicBezTo>
                    <a:pt x="46998" y="58765"/>
                    <a:pt x="47683" y="58922"/>
                    <a:pt x="48347" y="58922"/>
                  </a:cubicBezTo>
                  <a:cubicBezTo>
                    <a:pt x="50862" y="58922"/>
                    <a:pt x="53081" y="56656"/>
                    <a:pt x="52602" y="53865"/>
                  </a:cubicBezTo>
                  <a:lnTo>
                    <a:pt x="50250" y="40151"/>
                  </a:lnTo>
                  <a:cubicBezTo>
                    <a:pt x="50010" y="38749"/>
                    <a:pt x="50473" y="37320"/>
                    <a:pt x="51490" y="36330"/>
                  </a:cubicBezTo>
                  <a:lnTo>
                    <a:pt x="61456" y="26614"/>
                  </a:lnTo>
                  <a:cubicBezTo>
                    <a:pt x="64021" y="24117"/>
                    <a:pt x="62605" y="19765"/>
                    <a:pt x="59064" y="19250"/>
                  </a:cubicBezTo>
                  <a:lnTo>
                    <a:pt x="45293" y="17250"/>
                  </a:lnTo>
                  <a:cubicBezTo>
                    <a:pt x="43887" y="17044"/>
                    <a:pt x="42670" y="16162"/>
                    <a:pt x="42042" y="14888"/>
                  </a:cubicBezTo>
                  <a:lnTo>
                    <a:pt x="35881" y="2408"/>
                  </a:lnTo>
                  <a:cubicBezTo>
                    <a:pt x="35090" y="803"/>
                    <a:pt x="33550" y="0"/>
                    <a:pt x="320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29"/>
            <p:cNvSpPr/>
            <p:nvPr/>
          </p:nvSpPr>
          <p:spPr>
            <a:xfrm>
              <a:off x="2753750" y="41250"/>
              <a:ext cx="883275" cy="1473000"/>
            </a:xfrm>
            <a:custGeom>
              <a:avLst/>
              <a:gdLst/>
              <a:ahLst/>
              <a:cxnLst/>
              <a:rect l="l" t="t" r="r" b="b"/>
              <a:pathLst>
                <a:path w="35331" h="58920" extrusionOk="0">
                  <a:moveTo>
                    <a:pt x="32009" y="0"/>
                  </a:moveTo>
                  <a:cubicBezTo>
                    <a:pt x="30470" y="0"/>
                    <a:pt x="28931" y="802"/>
                    <a:pt x="28140" y="2406"/>
                  </a:cubicBezTo>
                  <a:lnTo>
                    <a:pt x="21979" y="14886"/>
                  </a:lnTo>
                  <a:cubicBezTo>
                    <a:pt x="21351" y="16160"/>
                    <a:pt x="20134" y="17042"/>
                    <a:pt x="18728" y="17248"/>
                  </a:cubicBezTo>
                  <a:lnTo>
                    <a:pt x="4957" y="19248"/>
                  </a:lnTo>
                  <a:cubicBezTo>
                    <a:pt x="1416" y="19763"/>
                    <a:pt x="0" y="24115"/>
                    <a:pt x="2565" y="26612"/>
                  </a:cubicBezTo>
                  <a:lnTo>
                    <a:pt x="12531" y="36328"/>
                  </a:lnTo>
                  <a:cubicBezTo>
                    <a:pt x="13548" y="37318"/>
                    <a:pt x="14011" y="38747"/>
                    <a:pt x="13771" y="40149"/>
                  </a:cubicBezTo>
                  <a:lnTo>
                    <a:pt x="11419" y="53863"/>
                  </a:lnTo>
                  <a:cubicBezTo>
                    <a:pt x="10940" y="56655"/>
                    <a:pt x="13155" y="58919"/>
                    <a:pt x="15669" y="58919"/>
                  </a:cubicBezTo>
                  <a:cubicBezTo>
                    <a:pt x="16208" y="58919"/>
                    <a:pt x="16760" y="58815"/>
                    <a:pt x="17302" y="58591"/>
                  </a:cubicBezTo>
                  <a:cubicBezTo>
                    <a:pt x="16538" y="57685"/>
                    <a:pt x="16137" y="56454"/>
                    <a:pt x="16369" y="55100"/>
                  </a:cubicBezTo>
                  <a:lnTo>
                    <a:pt x="18721" y="41386"/>
                  </a:lnTo>
                  <a:cubicBezTo>
                    <a:pt x="18961" y="39984"/>
                    <a:pt x="18498" y="38558"/>
                    <a:pt x="17478" y="37565"/>
                  </a:cubicBezTo>
                  <a:lnTo>
                    <a:pt x="7515" y="27853"/>
                  </a:lnTo>
                  <a:cubicBezTo>
                    <a:pt x="4951" y="25351"/>
                    <a:pt x="6367" y="20999"/>
                    <a:pt x="9908" y="20485"/>
                  </a:cubicBezTo>
                  <a:lnTo>
                    <a:pt x="23679" y="18485"/>
                  </a:lnTo>
                  <a:cubicBezTo>
                    <a:pt x="25085" y="18279"/>
                    <a:pt x="26301" y="17397"/>
                    <a:pt x="26930" y="16123"/>
                  </a:cubicBezTo>
                  <a:lnTo>
                    <a:pt x="33087" y="3643"/>
                  </a:lnTo>
                  <a:cubicBezTo>
                    <a:pt x="33594" y="2619"/>
                    <a:pt x="34408" y="1923"/>
                    <a:pt x="35330" y="1552"/>
                  </a:cubicBezTo>
                  <a:cubicBezTo>
                    <a:pt x="34482" y="517"/>
                    <a:pt x="33245" y="0"/>
                    <a:pt x="32009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29"/>
            <p:cNvSpPr/>
            <p:nvPr/>
          </p:nvSpPr>
          <p:spPr>
            <a:xfrm>
              <a:off x="2752900" y="245575"/>
              <a:ext cx="1347275" cy="1291875"/>
            </a:xfrm>
            <a:custGeom>
              <a:avLst/>
              <a:gdLst/>
              <a:ahLst/>
              <a:cxnLst/>
              <a:rect l="l" t="t" r="r" b="b"/>
              <a:pathLst>
                <a:path w="53891" h="51675" extrusionOk="0">
                  <a:moveTo>
                    <a:pt x="24869" y="0"/>
                  </a:moveTo>
                  <a:cubicBezTo>
                    <a:pt x="24527" y="0"/>
                    <a:pt x="24199" y="189"/>
                    <a:pt x="24038" y="516"/>
                  </a:cubicBezTo>
                  <a:lnTo>
                    <a:pt x="21182" y="6304"/>
                  </a:lnTo>
                  <a:cubicBezTo>
                    <a:pt x="20688" y="7304"/>
                    <a:pt x="19732" y="7997"/>
                    <a:pt x="18627" y="8156"/>
                  </a:cubicBezTo>
                  <a:lnTo>
                    <a:pt x="4860" y="10160"/>
                  </a:lnTo>
                  <a:cubicBezTo>
                    <a:pt x="2866" y="10447"/>
                    <a:pt x="1244" y="11816"/>
                    <a:pt x="622" y="13728"/>
                  </a:cubicBezTo>
                  <a:cubicBezTo>
                    <a:pt x="0" y="15641"/>
                    <a:pt x="510" y="17702"/>
                    <a:pt x="1950" y="19109"/>
                  </a:cubicBezTo>
                  <a:lnTo>
                    <a:pt x="11916" y="28821"/>
                  </a:lnTo>
                  <a:cubicBezTo>
                    <a:pt x="12713" y="29598"/>
                    <a:pt x="13078" y="30719"/>
                    <a:pt x="12889" y="31821"/>
                  </a:cubicBezTo>
                  <a:lnTo>
                    <a:pt x="10537" y="45534"/>
                  </a:lnTo>
                  <a:cubicBezTo>
                    <a:pt x="10199" y="47518"/>
                    <a:pt x="10996" y="49485"/>
                    <a:pt x="12626" y="50667"/>
                  </a:cubicBezTo>
                  <a:cubicBezTo>
                    <a:pt x="13544" y="51335"/>
                    <a:pt x="14620" y="51675"/>
                    <a:pt x="15703" y="51675"/>
                  </a:cubicBezTo>
                  <a:cubicBezTo>
                    <a:pt x="16537" y="51675"/>
                    <a:pt x="17376" y="51474"/>
                    <a:pt x="18150" y="51066"/>
                  </a:cubicBezTo>
                  <a:lnTo>
                    <a:pt x="30468" y="44591"/>
                  </a:lnTo>
                  <a:cubicBezTo>
                    <a:pt x="30961" y="44331"/>
                    <a:pt x="31503" y="44201"/>
                    <a:pt x="32045" y="44201"/>
                  </a:cubicBezTo>
                  <a:cubicBezTo>
                    <a:pt x="32586" y="44201"/>
                    <a:pt x="33128" y="44331"/>
                    <a:pt x="33621" y="44591"/>
                  </a:cubicBezTo>
                  <a:lnTo>
                    <a:pt x="45939" y="51066"/>
                  </a:lnTo>
                  <a:cubicBezTo>
                    <a:pt x="46692" y="51463"/>
                    <a:pt x="47532" y="51662"/>
                    <a:pt x="48373" y="51662"/>
                  </a:cubicBezTo>
                  <a:cubicBezTo>
                    <a:pt x="49460" y="51662"/>
                    <a:pt x="50551" y="51330"/>
                    <a:pt x="51463" y="50667"/>
                  </a:cubicBezTo>
                  <a:cubicBezTo>
                    <a:pt x="53093" y="49485"/>
                    <a:pt x="53890" y="47518"/>
                    <a:pt x="53552" y="45534"/>
                  </a:cubicBezTo>
                  <a:lnTo>
                    <a:pt x="52477" y="39279"/>
                  </a:lnTo>
                  <a:cubicBezTo>
                    <a:pt x="52399" y="38829"/>
                    <a:pt x="52009" y="38509"/>
                    <a:pt x="51565" y="38509"/>
                  </a:cubicBezTo>
                  <a:cubicBezTo>
                    <a:pt x="51513" y="38509"/>
                    <a:pt x="51459" y="38513"/>
                    <a:pt x="51406" y="38522"/>
                  </a:cubicBezTo>
                  <a:cubicBezTo>
                    <a:pt x="50899" y="38607"/>
                    <a:pt x="50562" y="39087"/>
                    <a:pt x="50649" y="39594"/>
                  </a:cubicBezTo>
                  <a:lnTo>
                    <a:pt x="51721" y="45848"/>
                  </a:lnTo>
                  <a:cubicBezTo>
                    <a:pt x="51944" y="47150"/>
                    <a:pt x="51440" y="48390"/>
                    <a:pt x="50372" y="49164"/>
                  </a:cubicBezTo>
                  <a:cubicBezTo>
                    <a:pt x="49770" y="49602"/>
                    <a:pt x="49083" y="49823"/>
                    <a:pt x="48389" y="49823"/>
                  </a:cubicBezTo>
                  <a:cubicBezTo>
                    <a:pt x="47853" y="49823"/>
                    <a:pt x="47312" y="49691"/>
                    <a:pt x="46803" y="49424"/>
                  </a:cubicBezTo>
                  <a:lnTo>
                    <a:pt x="34486" y="42949"/>
                  </a:lnTo>
                  <a:cubicBezTo>
                    <a:pt x="33723" y="42547"/>
                    <a:pt x="32884" y="42346"/>
                    <a:pt x="32045" y="42346"/>
                  </a:cubicBezTo>
                  <a:cubicBezTo>
                    <a:pt x="31206" y="42346"/>
                    <a:pt x="30367" y="42547"/>
                    <a:pt x="29603" y="42949"/>
                  </a:cubicBezTo>
                  <a:lnTo>
                    <a:pt x="17286" y="49424"/>
                  </a:lnTo>
                  <a:cubicBezTo>
                    <a:pt x="16777" y="49691"/>
                    <a:pt x="16236" y="49823"/>
                    <a:pt x="15700" y="49823"/>
                  </a:cubicBezTo>
                  <a:cubicBezTo>
                    <a:pt x="15006" y="49823"/>
                    <a:pt x="14319" y="49602"/>
                    <a:pt x="13717" y="49164"/>
                  </a:cubicBezTo>
                  <a:cubicBezTo>
                    <a:pt x="12649" y="48390"/>
                    <a:pt x="12145" y="47150"/>
                    <a:pt x="12369" y="45848"/>
                  </a:cubicBezTo>
                  <a:lnTo>
                    <a:pt x="14721" y="32135"/>
                  </a:lnTo>
                  <a:cubicBezTo>
                    <a:pt x="15011" y="30432"/>
                    <a:pt x="14447" y="28695"/>
                    <a:pt x="13210" y="27492"/>
                  </a:cubicBezTo>
                  <a:lnTo>
                    <a:pt x="3248" y="17777"/>
                  </a:lnTo>
                  <a:cubicBezTo>
                    <a:pt x="2302" y="16858"/>
                    <a:pt x="1981" y="15556"/>
                    <a:pt x="2390" y="14303"/>
                  </a:cubicBezTo>
                  <a:cubicBezTo>
                    <a:pt x="2795" y="13049"/>
                    <a:pt x="3819" y="12184"/>
                    <a:pt x="5124" y="11995"/>
                  </a:cubicBezTo>
                  <a:lnTo>
                    <a:pt x="18897" y="9994"/>
                  </a:lnTo>
                  <a:cubicBezTo>
                    <a:pt x="20604" y="9748"/>
                    <a:pt x="22081" y="8673"/>
                    <a:pt x="22848" y="7126"/>
                  </a:cubicBezTo>
                  <a:lnTo>
                    <a:pt x="25703" y="1340"/>
                  </a:lnTo>
                  <a:cubicBezTo>
                    <a:pt x="25930" y="881"/>
                    <a:pt x="25741" y="323"/>
                    <a:pt x="25281" y="96"/>
                  </a:cubicBezTo>
                  <a:cubicBezTo>
                    <a:pt x="25148" y="31"/>
                    <a:pt x="25007" y="0"/>
                    <a:pt x="24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29"/>
            <p:cNvSpPr/>
            <p:nvPr/>
          </p:nvSpPr>
          <p:spPr>
            <a:xfrm>
              <a:off x="3391500" y="18075"/>
              <a:ext cx="963625" cy="1123900"/>
            </a:xfrm>
            <a:custGeom>
              <a:avLst/>
              <a:gdLst/>
              <a:ahLst/>
              <a:cxnLst/>
              <a:rect l="l" t="t" r="r" b="b"/>
              <a:pathLst>
                <a:path w="38545" h="44956" extrusionOk="0">
                  <a:moveTo>
                    <a:pt x="6499" y="1"/>
                  </a:moveTo>
                  <a:cubicBezTo>
                    <a:pt x="4488" y="1"/>
                    <a:pt x="2687" y="1120"/>
                    <a:pt x="1795" y="2925"/>
                  </a:cubicBezTo>
                  <a:lnTo>
                    <a:pt x="227" y="6101"/>
                  </a:lnTo>
                  <a:cubicBezTo>
                    <a:pt x="1" y="6561"/>
                    <a:pt x="189" y="7118"/>
                    <a:pt x="649" y="7345"/>
                  </a:cubicBezTo>
                  <a:cubicBezTo>
                    <a:pt x="781" y="7410"/>
                    <a:pt x="921" y="7440"/>
                    <a:pt x="1058" y="7440"/>
                  </a:cubicBezTo>
                  <a:cubicBezTo>
                    <a:pt x="1401" y="7440"/>
                    <a:pt x="1731" y="7250"/>
                    <a:pt x="1893" y="6922"/>
                  </a:cubicBezTo>
                  <a:lnTo>
                    <a:pt x="3461" y="3745"/>
                  </a:lnTo>
                  <a:cubicBezTo>
                    <a:pt x="4045" y="2563"/>
                    <a:pt x="5181" y="1857"/>
                    <a:pt x="6499" y="1857"/>
                  </a:cubicBezTo>
                  <a:cubicBezTo>
                    <a:pt x="7820" y="1857"/>
                    <a:pt x="8956" y="2563"/>
                    <a:pt x="9540" y="3745"/>
                  </a:cubicBezTo>
                  <a:lnTo>
                    <a:pt x="15697" y="16226"/>
                  </a:lnTo>
                  <a:cubicBezTo>
                    <a:pt x="16464" y="17773"/>
                    <a:pt x="17941" y="18848"/>
                    <a:pt x="19648" y="19094"/>
                  </a:cubicBezTo>
                  <a:lnTo>
                    <a:pt x="33418" y="21095"/>
                  </a:lnTo>
                  <a:cubicBezTo>
                    <a:pt x="34726" y="21284"/>
                    <a:pt x="35750" y="22149"/>
                    <a:pt x="36155" y="23403"/>
                  </a:cubicBezTo>
                  <a:cubicBezTo>
                    <a:pt x="36564" y="24656"/>
                    <a:pt x="36243" y="25958"/>
                    <a:pt x="35297" y="26877"/>
                  </a:cubicBezTo>
                  <a:lnTo>
                    <a:pt x="25335" y="36592"/>
                  </a:lnTo>
                  <a:cubicBezTo>
                    <a:pt x="24098" y="37795"/>
                    <a:pt x="23534" y="39532"/>
                    <a:pt x="23825" y="41235"/>
                  </a:cubicBezTo>
                  <a:cubicBezTo>
                    <a:pt x="23825" y="41235"/>
                    <a:pt x="24331" y="44179"/>
                    <a:pt x="24331" y="44186"/>
                  </a:cubicBezTo>
                  <a:cubicBezTo>
                    <a:pt x="24407" y="44632"/>
                    <a:pt x="24810" y="44955"/>
                    <a:pt x="25252" y="44955"/>
                  </a:cubicBezTo>
                  <a:cubicBezTo>
                    <a:pt x="25302" y="44955"/>
                    <a:pt x="25352" y="44951"/>
                    <a:pt x="25403" y="44943"/>
                  </a:cubicBezTo>
                  <a:cubicBezTo>
                    <a:pt x="25910" y="44855"/>
                    <a:pt x="26247" y="44375"/>
                    <a:pt x="26160" y="43871"/>
                  </a:cubicBezTo>
                  <a:lnTo>
                    <a:pt x="25656" y="40921"/>
                  </a:lnTo>
                  <a:cubicBezTo>
                    <a:pt x="25467" y="39823"/>
                    <a:pt x="25832" y="38698"/>
                    <a:pt x="26629" y="37921"/>
                  </a:cubicBezTo>
                  <a:lnTo>
                    <a:pt x="36595" y="28209"/>
                  </a:lnTo>
                  <a:cubicBezTo>
                    <a:pt x="38035" y="26802"/>
                    <a:pt x="38545" y="24741"/>
                    <a:pt x="37923" y="22828"/>
                  </a:cubicBezTo>
                  <a:cubicBezTo>
                    <a:pt x="37301" y="20916"/>
                    <a:pt x="35675" y="19547"/>
                    <a:pt x="33685" y="19260"/>
                  </a:cubicBezTo>
                  <a:lnTo>
                    <a:pt x="19915" y="17256"/>
                  </a:lnTo>
                  <a:cubicBezTo>
                    <a:pt x="18813" y="17097"/>
                    <a:pt x="17857" y="16404"/>
                    <a:pt x="17363" y="15404"/>
                  </a:cubicBezTo>
                  <a:lnTo>
                    <a:pt x="11207" y="2925"/>
                  </a:lnTo>
                  <a:cubicBezTo>
                    <a:pt x="10314" y="1120"/>
                    <a:pt x="8513" y="1"/>
                    <a:pt x="64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54" name="Google Shape;1354;p29"/>
          <p:cNvGrpSpPr/>
          <p:nvPr/>
        </p:nvGrpSpPr>
        <p:grpSpPr>
          <a:xfrm flipH="1">
            <a:off x="179926" y="4167043"/>
            <a:ext cx="279106" cy="268188"/>
            <a:chOff x="2416614" y="-315052"/>
            <a:chExt cx="2274706" cy="2185722"/>
          </a:xfrm>
        </p:grpSpPr>
        <p:sp>
          <p:nvSpPr>
            <p:cNvPr id="1355" name="Google Shape;1355;p29"/>
            <p:cNvSpPr/>
            <p:nvPr/>
          </p:nvSpPr>
          <p:spPr>
            <a:xfrm>
              <a:off x="2416614" y="-315052"/>
              <a:ext cx="2274706" cy="2185722"/>
            </a:xfrm>
            <a:custGeom>
              <a:avLst/>
              <a:gdLst/>
              <a:ahLst/>
              <a:cxnLst/>
              <a:rect l="l" t="t" r="r" b="b"/>
              <a:pathLst>
                <a:path w="75079" h="72142" extrusionOk="0">
                  <a:moveTo>
                    <a:pt x="37538" y="0"/>
                  </a:moveTo>
                  <a:cubicBezTo>
                    <a:pt x="35486" y="0"/>
                    <a:pt x="33490" y="565"/>
                    <a:pt x="31763" y="1639"/>
                  </a:cubicBezTo>
                  <a:cubicBezTo>
                    <a:pt x="30040" y="2711"/>
                    <a:pt x="28647" y="4252"/>
                    <a:pt x="27738" y="6094"/>
                  </a:cubicBezTo>
                  <a:lnTo>
                    <a:pt x="26170" y="9270"/>
                  </a:lnTo>
                  <a:cubicBezTo>
                    <a:pt x="25872" y="9871"/>
                    <a:pt x="25670" y="10506"/>
                    <a:pt x="25568" y="11158"/>
                  </a:cubicBezTo>
                  <a:cubicBezTo>
                    <a:pt x="25113" y="11639"/>
                    <a:pt x="24734" y="12183"/>
                    <a:pt x="24436" y="12785"/>
                  </a:cubicBezTo>
                  <a:lnTo>
                    <a:pt x="22115" y="17488"/>
                  </a:lnTo>
                  <a:lnTo>
                    <a:pt x="9537" y="19317"/>
                  </a:lnTo>
                  <a:cubicBezTo>
                    <a:pt x="7503" y="19613"/>
                    <a:pt x="5607" y="20458"/>
                    <a:pt x="4056" y="21770"/>
                  </a:cubicBezTo>
                  <a:cubicBezTo>
                    <a:pt x="2505" y="23077"/>
                    <a:pt x="1349" y="24801"/>
                    <a:pt x="713" y="26755"/>
                  </a:cubicBezTo>
                  <a:cubicBezTo>
                    <a:pt x="78" y="28711"/>
                    <a:pt x="1" y="30782"/>
                    <a:pt x="487" y="32756"/>
                  </a:cubicBezTo>
                  <a:cubicBezTo>
                    <a:pt x="974" y="34726"/>
                    <a:pt x="2008" y="36523"/>
                    <a:pt x="3478" y="37960"/>
                  </a:cubicBezTo>
                  <a:lnTo>
                    <a:pt x="12578" y="46831"/>
                  </a:lnTo>
                  <a:lnTo>
                    <a:pt x="10433" y="59358"/>
                  </a:lnTo>
                  <a:cubicBezTo>
                    <a:pt x="10084" y="61381"/>
                    <a:pt x="10304" y="63446"/>
                    <a:pt x="11071" y="65329"/>
                  </a:cubicBezTo>
                  <a:cubicBezTo>
                    <a:pt x="11835" y="67208"/>
                    <a:pt x="13116" y="68840"/>
                    <a:pt x="14778" y="70047"/>
                  </a:cubicBezTo>
                  <a:cubicBezTo>
                    <a:pt x="16664" y="71418"/>
                    <a:pt x="18884" y="72141"/>
                    <a:pt x="21195" y="72141"/>
                  </a:cubicBezTo>
                  <a:cubicBezTo>
                    <a:pt x="22956" y="72141"/>
                    <a:pt x="24717" y="71706"/>
                    <a:pt x="26289" y="70881"/>
                  </a:cubicBezTo>
                  <a:lnTo>
                    <a:pt x="37538" y="64967"/>
                  </a:lnTo>
                  <a:lnTo>
                    <a:pt x="48271" y="70607"/>
                  </a:lnTo>
                  <a:lnTo>
                    <a:pt x="48274" y="70611"/>
                  </a:lnTo>
                  <a:cubicBezTo>
                    <a:pt x="48430" y="70692"/>
                    <a:pt x="48561" y="70759"/>
                    <a:pt x="48689" y="70827"/>
                  </a:cubicBezTo>
                  <a:cubicBezTo>
                    <a:pt x="48720" y="70844"/>
                    <a:pt x="48750" y="70861"/>
                    <a:pt x="48784" y="70878"/>
                  </a:cubicBezTo>
                  <a:lnTo>
                    <a:pt x="48787" y="70881"/>
                  </a:lnTo>
                  <a:cubicBezTo>
                    <a:pt x="50349" y="71699"/>
                    <a:pt x="52086" y="72124"/>
                    <a:pt x="53859" y="72124"/>
                  </a:cubicBezTo>
                  <a:cubicBezTo>
                    <a:pt x="54127" y="72124"/>
                    <a:pt x="54394" y="72115"/>
                    <a:pt x="54661" y="72094"/>
                  </a:cubicBezTo>
                  <a:cubicBezTo>
                    <a:pt x="56709" y="71949"/>
                    <a:pt x="58658" y="71240"/>
                    <a:pt x="60301" y="70047"/>
                  </a:cubicBezTo>
                  <a:cubicBezTo>
                    <a:pt x="61960" y="68840"/>
                    <a:pt x="63244" y="67208"/>
                    <a:pt x="64008" y="65326"/>
                  </a:cubicBezTo>
                  <a:cubicBezTo>
                    <a:pt x="64775" y="63446"/>
                    <a:pt x="64995" y="61381"/>
                    <a:pt x="64646" y="59358"/>
                  </a:cubicBezTo>
                  <a:lnTo>
                    <a:pt x="63576" y="53099"/>
                  </a:lnTo>
                  <a:cubicBezTo>
                    <a:pt x="63443" y="52335"/>
                    <a:pt x="63173" y="51592"/>
                    <a:pt x="62785" y="50916"/>
                  </a:cubicBezTo>
                  <a:cubicBezTo>
                    <a:pt x="62927" y="50153"/>
                    <a:pt x="62933" y="49358"/>
                    <a:pt x="62801" y="48595"/>
                  </a:cubicBezTo>
                  <a:lnTo>
                    <a:pt x="62497" y="46831"/>
                  </a:lnTo>
                  <a:lnTo>
                    <a:pt x="71601" y="37960"/>
                  </a:lnTo>
                  <a:cubicBezTo>
                    <a:pt x="73071" y="36527"/>
                    <a:pt x="74105" y="34726"/>
                    <a:pt x="74592" y="32756"/>
                  </a:cubicBezTo>
                  <a:cubicBezTo>
                    <a:pt x="75078" y="30785"/>
                    <a:pt x="75001" y="28711"/>
                    <a:pt x="74366" y="26758"/>
                  </a:cubicBezTo>
                  <a:cubicBezTo>
                    <a:pt x="73730" y="24801"/>
                    <a:pt x="72574" y="23077"/>
                    <a:pt x="71023" y="21770"/>
                  </a:cubicBezTo>
                  <a:cubicBezTo>
                    <a:pt x="69472" y="20462"/>
                    <a:pt x="67576" y="19613"/>
                    <a:pt x="65542" y="19317"/>
                  </a:cubicBezTo>
                  <a:lnTo>
                    <a:pt x="52964" y="17488"/>
                  </a:lnTo>
                  <a:lnTo>
                    <a:pt x="47341" y="6094"/>
                  </a:lnTo>
                  <a:cubicBezTo>
                    <a:pt x="46432" y="4248"/>
                    <a:pt x="45040" y="2711"/>
                    <a:pt x="43313" y="1639"/>
                  </a:cubicBezTo>
                  <a:cubicBezTo>
                    <a:pt x="41589" y="565"/>
                    <a:pt x="39593" y="0"/>
                    <a:pt x="37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44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29"/>
            <p:cNvSpPr/>
            <p:nvPr/>
          </p:nvSpPr>
          <p:spPr>
            <a:xfrm>
              <a:off x="2753750" y="41200"/>
              <a:ext cx="1600525" cy="1473075"/>
            </a:xfrm>
            <a:custGeom>
              <a:avLst/>
              <a:gdLst/>
              <a:ahLst/>
              <a:cxnLst/>
              <a:rect l="l" t="t" r="r" b="b"/>
              <a:pathLst>
                <a:path w="64021" h="58923" extrusionOk="0">
                  <a:moveTo>
                    <a:pt x="32011" y="0"/>
                  </a:moveTo>
                  <a:cubicBezTo>
                    <a:pt x="30471" y="0"/>
                    <a:pt x="28931" y="803"/>
                    <a:pt x="28140" y="2408"/>
                  </a:cubicBezTo>
                  <a:lnTo>
                    <a:pt x="21979" y="14888"/>
                  </a:lnTo>
                  <a:cubicBezTo>
                    <a:pt x="21351" y="16162"/>
                    <a:pt x="20134" y="17044"/>
                    <a:pt x="18728" y="17250"/>
                  </a:cubicBezTo>
                  <a:lnTo>
                    <a:pt x="4957" y="19250"/>
                  </a:lnTo>
                  <a:cubicBezTo>
                    <a:pt x="1416" y="19765"/>
                    <a:pt x="0" y="24117"/>
                    <a:pt x="2565" y="26614"/>
                  </a:cubicBezTo>
                  <a:lnTo>
                    <a:pt x="12531" y="36330"/>
                  </a:lnTo>
                  <a:cubicBezTo>
                    <a:pt x="13548" y="37320"/>
                    <a:pt x="14011" y="38749"/>
                    <a:pt x="13771" y="40151"/>
                  </a:cubicBezTo>
                  <a:lnTo>
                    <a:pt x="11419" y="53865"/>
                  </a:lnTo>
                  <a:cubicBezTo>
                    <a:pt x="10940" y="56656"/>
                    <a:pt x="13159" y="58922"/>
                    <a:pt x="15674" y="58922"/>
                  </a:cubicBezTo>
                  <a:cubicBezTo>
                    <a:pt x="16338" y="58922"/>
                    <a:pt x="17023" y="58765"/>
                    <a:pt x="17684" y="58417"/>
                  </a:cubicBezTo>
                  <a:lnTo>
                    <a:pt x="30001" y="51942"/>
                  </a:lnTo>
                  <a:cubicBezTo>
                    <a:pt x="30630" y="51611"/>
                    <a:pt x="31320" y="51445"/>
                    <a:pt x="32011" y="51445"/>
                  </a:cubicBezTo>
                  <a:cubicBezTo>
                    <a:pt x="32701" y="51445"/>
                    <a:pt x="33391" y="51611"/>
                    <a:pt x="34020" y="51942"/>
                  </a:cubicBezTo>
                  <a:lnTo>
                    <a:pt x="46337" y="58417"/>
                  </a:lnTo>
                  <a:cubicBezTo>
                    <a:pt x="46998" y="58765"/>
                    <a:pt x="47683" y="58922"/>
                    <a:pt x="48347" y="58922"/>
                  </a:cubicBezTo>
                  <a:cubicBezTo>
                    <a:pt x="50862" y="58922"/>
                    <a:pt x="53081" y="56656"/>
                    <a:pt x="52602" y="53865"/>
                  </a:cubicBezTo>
                  <a:lnTo>
                    <a:pt x="50250" y="40151"/>
                  </a:lnTo>
                  <a:cubicBezTo>
                    <a:pt x="50010" y="38749"/>
                    <a:pt x="50473" y="37320"/>
                    <a:pt x="51490" y="36330"/>
                  </a:cubicBezTo>
                  <a:lnTo>
                    <a:pt x="61456" y="26614"/>
                  </a:lnTo>
                  <a:cubicBezTo>
                    <a:pt x="64021" y="24117"/>
                    <a:pt x="62605" y="19765"/>
                    <a:pt x="59064" y="19250"/>
                  </a:cubicBezTo>
                  <a:lnTo>
                    <a:pt x="45293" y="17250"/>
                  </a:lnTo>
                  <a:cubicBezTo>
                    <a:pt x="43887" y="17044"/>
                    <a:pt x="42670" y="16162"/>
                    <a:pt x="42042" y="14888"/>
                  </a:cubicBezTo>
                  <a:lnTo>
                    <a:pt x="35881" y="2408"/>
                  </a:lnTo>
                  <a:cubicBezTo>
                    <a:pt x="35090" y="803"/>
                    <a:pt x="33550" y="0"/>
                    <a:pt x="32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29"/>
            <p:cNvSpPr/>
            <p:nvPr/>
          </p:nvSpPr>
          <p:spPr>
            <a:xfrm>
              <a:off x="2753750" y="41250"/>
              <a:ext cx="883275" cy="1473000"/>
            </a:xfrm>
            <a:custGeom>
              <a:avLst/>
              <a:gdLst/>
              <a:ahLst/>
              <a:cxnLst/>
              <a:rect l="l" t="t" r="r" b="b"/>
              <a:pathLst>
                <a:path w="35331" h="58920" extrusionOk="0">
                  <a:moveTo>
                    <a:pt x="32009" y="0"/>
                  </a:moveTo>
                  <a:cubicBezTo>
                    <a:pt x="30470" y="0"/>
                    <a:pt x="28931" y="802"/>
                    <a:pt x="28140" y="2406"/>
                  </a:cubicBezTo>
                  <a:lnTo>
                    <a:pt x="21979" y="14886"/>
                  </a:lnTo>
                  <a:cubicBezTo>
                    <a:pt x="21351" y="16160"/>
                    <a:pt x="20134" y="17042"/>
                    <a:pt x="18728" y="17248"/>
                  </a:cubicBezTo>
                  <a:lnTo>
                    <a:pt x="4957" y="19248"/>
                  </a:lnTo>
                  <a:cubicBezTo>
                    <a:pt x="1416" y="19763"/>
                    <a:pt x="0" y="24115"/>
                    <a:pt x="2565" y="26612"/>
                  </a:cubicBezTo>
                  <a:lnTo>
                    <a:pt x="12531" y="36328"/>
                  </a:lnTo>
                  <a:cubicBezTo>
                    <a:pt x="13548" y="37318"/>
                    <a:pt x="14011" y="38747"/>
                    <a:pt x="13771" y="40149"/>
                  </a:cubicBezTo>
                  <a:lnTo>
                    <a:pt x="11419" y="53863"/>
                  </a:lnTo>
                  <a:cubicBezTo>
                    <a:pt x="10940" y="56655"/>
                    <a:pt x="13155" y="58919"/>
                    <a:pt x="15669" y="58919"/>
                  </a:cubicBezTo>
                  <a:cubicBezTo>
                    <a:pt x="16208" y="58919"/>
                    <a:pt x="16760" y="58815"/>
                    <a:pt x="17302" y="58591"/>
                  </a:cubicBezTo>
                  <a:cubicBezTo>
                    <a:pt x="16538" y="57685"/>
                    <a:pt x="16137" y="56454"/>
                    <a:pt x="16369" y="55100"/>
                  </a:cubicBezTo>
                  <a:lnTo>
                    <a:pt x="18721" y="41386"/>
                  </a:lnTo>
                  <a:cubicBezTo>
                    <a:pt x="18961" y="39984"/>
                    <a:pt x="18498" y="38558"/>
                    <a:pt x="17478" y="37565"/>
                  </a:cubicBezTo>
                  <a:lnTo>
                    <a:pt x="7515" y="27853"/>
                  </a:lnTo>
                  <a:cubicBezTo>
                    <a:pt x="4951" y="25351"/>
                    <a:pt x="6367" y="20999"/>
                    <a:pt x="9908" y="20485"/>
                  </a:cubicBezTo>
                  <a:lnTo>
                    <a:pt x="23679" y="18485"/>
                  </a:lnTo>
                  <a:cubicBezTo>
                    <a:pt x="25085" y="18279"/>
                    <a:pt x="26301" y="17397"/>
                    <a:pt x="26930" y="16123"/>
                  </a:cubicBezTo>
                  <a:lnTo>
                    <a:pt x="33087" y="3643"/>
                  </a:lnTo>
                  <a:cubicBezTo>
                    <a:pt x="33594" y="2619"/>
                    <a:pt x="34408" y="1923"/>
                    <a:pt x="35330" y="1552"/>
                  </a:cubicBezTo>
                  <a:cubicBezTo>
                    <a:pt x="34482" y="517"/>
                    <a:pt x="33245" y="0"/>
                    <a:pt x="32009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29"/>
            <p:cNvSpPr/>
            <p:nvPr/>
          </p:nvSpPr>
          <p:spPr>
            <a:xfrm>
              <a:off x="2752900" y="245575"/>
              <a:ext cx="1347275" cy="1291875"/>
            </a:xfrm>
            <a:custGeom>
              <a:avLst/>
              <a:gdLst/>
              <a:ahLst/>
              <a:cxnLst/>
              <a:rect l="l" t="t" r="r" b="b"/>
              <a:pathLst>
                <a:path w="53891" h="51675" extrusionOk="0">
                  <a:moveTo>
                    <a:pt x="24869" y="0"/>
                  </a:moveTo>
                  <a:cubicBezTo>
                    <a:pt x="24527" y="0"/>
                    <a:pt x="24199" y="189"/>
                    <a:pt x="24038" y="516"/>
                  </a:cubicBezTo>
                  <a:lnTo>
                    <a:pt x="21182" y="6304"/>
                  </a:lnTo>
                  <a:cubicBezTo>
                    <a:pt x="20688" y="7304"/>
                    <a:pt x="19732" y="7997"/>
                    <a:pt x="18627" y="8156"/>
                  </a:cubicBezTo>
                  <a:lnTo>
                    <a:pt x="4860" y="10160"/>
                  </a:lnTo>
                  <a:cubicBezTo>
                    <a:pt x="2866" y="10447"/>
                    <a:pt x="1244" y="11816"/>
                    <a:pt x="622" y="13728"/>
                  </a:cubicBezTo>
                  <a:cubicBezTo>
                    <a:pt x="0" y="15641"/>
                    <a:pt x="510" y="17702"/>
                    <a:pt x="1950" y="19109"/>
                  </a:cubicBezTo>
                  <a:lnTo>
                    <a:pt x="11916" y="28821"/>
                  </a:lnTo>
                  <a:cubicBezTo>
                    <a:pt x="12713" y="29598"/>
                    <a:pt x="13078" y="30719"/>
                    <a:pt x="12889" y="31821"/>
                  </a:cubicBezTo>
                  <a:lnTo>
                    <a:pt x="10537" y="45534"/>
                  </a:lnTo>
                  <a:cubicBezTo>
                    <a:pt x="10199" y="47518"/>
                    <a:pt x="10996" y="49485"/>
                    <a:pt x="12626" y="50667"/>
                  </a:cubicBezTo>
                  <a:cubicBezTo>
                    <a:pt x="13544" y="51335"/>
                    <a:pt x="14620" y="51675"/>
                    <a:pt x="15703" y="51675"/>
                  </a:cubicBezTo>
                  <a:cubicBezTo>
                    <a:pt x="16537" y="51675"/>
                    <a:pt x="17376" y="51474"/>
                    <a:pt x="18150" y="51066"/>
                  </a:cubicBezTo>
                  <a:lnTo>
                    <a:pt x="30468" y="44591"/>
                  </a:lnTo>
                  <a:cubicBezTo>
                    <a:pt x="30961" y="44331"/>
                    <a:pt x="31503" y="44201"/>
                    <a:pt x="32045" y="44201"/>
                  </a:cubicBezTo>
                  <a:cubicBezTo>
                    <a:pt x="32586" y="44201"/>
                    <a:pt x="33128" y="44331"/>
                    <a:pt x="33621" y="44591"/>
                  </a:cubicBezTo>
                  <a:lnTo>
                    <a:pt x="45939" y="51066"/>
                  </a:lnTo>
                  <a:cubicBezTo>
                    <a:pt x="46692" y="51463"/>
                    <a:pt x="47532" y="51662"/>
                    <a:pt x="48373" y="51662"/>
                  </a:cubicBezTo>
                  <a:cubicBezTo>
                    <a:pt x="49460" y="51662"/>
                    <a:pt x="50551" y="51330"/>
                    <a:pt x="51463" y="50667"/>
                  </a:cubicBezTo>
                  <a:cubicBezTo>
                    <a:pt x="53093" y="49485"/>
                    <a:pt x="53890" y="47518"/>
                    <a:pt x="53552" y="45534"/>
                  </a:cubicBezTo>
                  <a:lnTo>
                    <a:pt x="52477" y="39279"/>
                  </a:lnTo>
                  <a:cubicBezTo>
                    <a:pt x="52399" y="38829"/>
                    <a:pt x="52009" y="38509"/>
                    <a:pt x="51565" y="38509"/>
                  </a:cubicBezTo>
                  <a:cubicBezTo>
                    <a:pt x="51513" y="38509"/>
                    <a:pt x="51459" y="38513"/>
                    <a:pt x="51406" y="38522"/>
                  </a:cubicBezTo>
                  <a:cubicBezTo>
                    <a:pt x="50899" y="38607"/>
                    <a:pt x="50562" y="39087"/>
                    <a:pt x="50649" y="39594"/>
                  </a:cubicBezTo>
                  <a:lnTo>
                    <a:pt x="51721" y="45848"/>
                  </a:lnTo>
                  <a:cubicBezTo>
                    <a:pt x="51944" y="47150"/>
                    <a:pt x="51440" y="48390"/>
                    <a:pt x="50372" y="49164"/>
                  </a:cubicBezTo>
                  <a:cubicBezTo>
                    <a:pt x="49770" y="49602"/>
                    <a:pt x="49083" y="49823"/>
                    <a:pt x="48389" y="49823"/>
                  </a:cubicBezTo>
                  <a:cubicBezTo>
                    <a:pt x="47853" y="49823"/>
                    <a:pt x="47312" y="49691"/>
                    <a:pt x="46803" y="49424"/>
                  </a:cubicBezTo>
                  <a:lnTo>
                    <a:pt x="34486" y="42949"/>
                  </a:lnTo>
                  <a:cubicBezTo>
                    <a:pt x="33723" y="42547"/>
                    <a:pt x="32884" y="42346"/>
                    <a:pt x="32045" y="42346"/>
                  </a:cubicBezTo>
                  <a:cubicBezTo>
                    <a:pt x="31206" y="42346"/>
                    <a:pt x="30367" y="42547"/>
                    <a:pt x="29603" y="42949"/>
                  </a:cubicBezTo>
                  <a:lnTo>
                    <a:pt x="17286" y="49424"/>
                  </a:lnTo>
                  <a:cubicBezTo>
                    <a:pt x="16777" y="49691"/>
                    <a:pt x="16236" y="49823"/>
                    <a:pt x="15700" y="49823"/>
                  </a:cubicBezTo>
                  <a:cubicBezTo>
                    <a:pt x="15006" y="49823"/>
                    <a:pt x="14319" y="49602"/>
                    <a:pt x="13717" y="49164"/>
                  </a:cubicBezTo>
                  <a:cubicBezTo>
                    <a:pt x="12649" y="48390"/>
                    <a:pt x="12145" y="47150"/>
                    <a:pt x="12369" y="45848"/>
                  </a:cubicBezTo>
                  <a:lnTo>
                    <a:pt x="14721" y="32135"/>
                  </a:lnTo>
                  <a:cubicBezTo>
                    <a:pt x="15011" y="30432"/>
                    <a:pt x="14447" y="28695"/>
                    <a:pt x="13210" y="27492"/>
                  </a:cubicBezTo>
                  <a:lnTo>
                    <a:pt x="3248" y="17777"/>
                  </a:lnTo>
                  <a:cubicBezTo>
                    <a:pt x="2302" y="16858"/>
                    <a:pt x="1981" y="15556"/>
                    <a:pt x="2390" y="14303"/>
                  </a:cubicBezTo>
                  <a:cubicBezTo>
                    <a:pt x="2795" y="13049"/>
                    <a:pt x="3819" y="12184"/>
                    <a:pt x="5124" y="11995"/>
                  </a:cubicBezTo>
                  <a:lnTo>
                    <a:pt x="18897" y="9994"/>
                  </a:lnTo>
                  <a:cubicBezTo>
                    <a:pt x="20604" y="9748"/>
                    <a:pt x="22081" y="8673"/>
                    <a:pt x="22848" y="7126"/>
                  </a:cubicBezTo>
                  <a:lnTo>
                    <a:pt x="25703" y="1340"/>
                  </a:lnTo>
                  <a:cubicBezTo>
                    <a:pt x="25930" y="881"/>
                    <a:pt x="25741" y="323"/>
                    <a:pt x="25281" y="96"/>
                  </a:cubicBezTo>
                  <a:cubicBezTo>
                    <a:pt x="25148" y="31"/>
                    <a:pt x="25007" y="0"/>
                    <a:pt x="24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29"/>
            <p:cNvSpPr/>
            <p:nvPr/>
          </p:nvSpPr>
          <p:spPr>
            <a:xfrm>
              <a:off x="3391500" y="18075"/>
              <a:ext cx="963625" cy="1123900"/>
            </a:xfrm>
            <a:custGeom>
              <a:avLst/>
              <a:gdLst/>
              <a:ahLst/>
              <a:cxnLst/>
              <a:rect l="l" t="t" r="r" b="b"/>
              <a:pathLst>
                <a:path w="38545" h="44956" extrusionOk="0">
                  <a:moveTo>
                    <a:pt x="6499" y="1"/>
                  </a:moveTo>
                  <a:cubicBezTo>
                    <a:pt x="4488" y="1"/>
                    <a:pt x="2687" y="1120"/>
                    <a:pt x="1795" y="2925"/>
                  </a:cubicBezTo>
                  <a:lnTo>
                    <a:pt x="227" y="6101"/>
                  </a:lnTo>
                  <a:cubicBezTo>
                    <a:pt x="1" y="6561"/>
                    <a:pt x="189" y="7118"/>
                    <a:pt x="649" y="7345"/>
                  </a:cubicBezTo>
                  <a:cubicBezTo>
                    <a:pt x="781" y="7410"/>
                    <a:pt x="921" y="7440"/>
                    <a:pt x="1058" y="7440"/>
                  </a:cubicBezTo>
                  <a:cubicBezTo>
                    <a:pt x="1401" y="7440"/>
                    <a:pt x="1731" y="7250"/>
                    <a:pt x="1893" y="6922"/>
                  </a:cubicBezTo>
                  <a:lnTo>
                    <a:pt x="3461" y="3745"/>
                  </a:lnTo>
                  <a:cubicBezTo>
                    <a:pt x="4045" y="2563"/>
                    <a:pt x="5181" y="1857"/>
                    <a:pt x="6499" y="1857"/>
                  </a:cubicBezTo>
                  <a:cubicBezTo>
                    <a:pt x="7820" y="1857"/>
                    <a:pt x="8956" y="2563"/>
                    <a:pt x="9540" y="3745"/>
                  </a:cubicBezTo>
                  <a:lnTo>
                    <a:pt x="15697" y="16226"/>
                  </a:lnTo>
                  <a:cubicBezTo>
                    <a:pt x="16464" y="17773"/>
                    <a:pt x="17941" y="18848"/>
                    <a:pt x="19648" y="19094"/>
                  </a:cubicBezTo>
                  <a:lnTo>
                    <a:pt x="33418" y="21095"/>
                  </a:lnTo>
                  <a:cubicBezTo>
                    <a:pt x="34726" y="21284"/>
                    <a:pt x="35750" y="22149"/>
                    <a:pt x="36155" y="23403"/>
                  </a:cubicBezTo>
                  <a:cubicBezTo>
                    <a:pt x="36564" y="24656"/>
                    <a:pt x="36243" y="25958"/>
                    <a:pt x="35297" y="26877"/>
                  </a:cubicBezTo>
                  <a:lnTo>
                    <a:pt x="25335" y="36592"/>
                  </a:lnTo>
                  <a:cubicBezTo>
                    <a:pt x="24098" y="37795"/>
                    <a:pt x="23534" y="39532"/>
                    <a:pt x="23825" y="41235"/>
                  </a:cubicBezTo>
                  <a:cubicBezTo>
                    <a:pt x="23825" y="41235"/>
                    <a:pt x="24331" y="44179"/>
                    <a:pt x="24331" y="44186"/>
                  </a:cubicBezTo>
                  <a:cubicBezTo>
                    <a:pt x="24407" y="44632"/>
                    <a:pt x="24810" y="44955"/>
                    <a:pt x="25252" y="44955"/>
                  </a:cubicBezTo>
                  <a:cubicBezTo>
                    <a:pt x="25302" y="44955"/>
                    <a:pt x="25352" y="44951"/>
                    <a:pt x="25403" y="44943"/>
                  </a:cubicBezTo>
                  <a:cubicBezTo>
                    <a:pt x="25910" y="44855"/>
                    <a:pt x="26247" y="44375"/>
                    <a:pt x="26160" y="43871"/>
                  </a:cubicBezTo>
                  <a:lnTo>
                    <a:pt x="25656" y="40921"/>
                  </a:lnTo>
                  <a:cubicBezTo>
                    <a:pt x="25467" y="39823"/>
                    <a:pt x="25832" y="38698"/>
                    <a:pt x="26629" y="37921"/>
                  </a:cubicBezTo>
                  <a:lnTo>
                    <a:pt x="36595" y="28209"/>
                  </a:lnTo>
                  <a:cubicBezTo>
                    <a:pt x="38035" y="26802"/>
                    <a:pt x="38545" y="24741"/>
                    <a:pt x="37923" y="22828"/>
                  </a:cubicBezTo>
                  <a:cubicBezTo>
                    <a:pt x="37301" y="20916"/>
                    <a:pt x="35675" y="19547"/>
                    <a:pt x="33685" y="19260"/>
                  </a:cubicBezTo>
                  <a:lnTo>
                    <a:pt x="19915" y="17256"/>
                  </a:lnTo>
                  <a:cubicBezTo>
                    <a:pt x="18813" y="17097"/>
                    <a:pt x="17857" y="16404"/>
                    <a:pt x="17363" y="15404"/>
                  </a:cubicBezTo>
                  <a:lnTo>
                    <a:pt x="11207" y="2925"/>
                  </a:lnTo>
                  <a:cubicBezTo>
                    <a:pt x="10314" y="1120"/>
                    <a:pt x="8513" y="1"/>
                    <a:pt x="64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60" name="Google Shape;1360;p29"/>
          <p:cNvSpPr txBox="1">
            <a:spLocks noGrp="1"/>
          </p:cNvSpPr>
          <p:nvPr>
            <p:ph type="title"/>
          </p:nvPr>
        </p:nvSpPr>
        <p:spPr>
          <a:xfrm rot="16200000">
            <a:off x="-637578" y="2285400"/>
            <a:ext cx="280966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תשלומי הורים</a:t>
            </a:r>
            <a:endParaRPr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4" name="טבלה 3">
            <a:extLst>
              <a:ext uri="{FF2B5EF4-FFF2-40B4-BE49-F238E27FC236}">
                <a16:creationId xmlns:a16="http://schemas.microsoft.com/office/drawing/2014/main" id="{6110AEE7-437F-43DF-BCB4-47720648E7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141083"/>
              </p:ext>
            </p:extLst>
          </p:nvPr>
        </p:nvGraphicFramePr>
        <p:xfrm>
          <a:off x="1499115" y="325960"/>
          <a:ext cx="6344819" cy="4575970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{69012ECD-51FC-41F1-AA8D-1B2483CD663E}</a:tableStyleId>
              </a:tblPr>
              <a:tblGrid>
                <a:gridCol w="894681">
                  <a:extLst>
                    <a:ext uri="{9D8B030D-6E8A-4147-A177-3AD203B41FA5}">
                      <a16:colId xmlns:a16="http://schemas.microsoft.com/office/drawing/2014/main" val="4096578966"/>
                    </a:ext>
                  </a:extLst>
                </a:gridCol>
                <a:gridCol w="1532644">
                  <a:extLst>
                    <a:ext uri="{9D8B030D-6E8A-4147-A177-3AD203B41FA5}">
                      <a16:colId xmlns:a16="http://schemas.microsoft.com/office/drawing/2014/main" val="3623666610"/>
                    </a:ext>
                  </a:extLst>
                </a:gridCol>
                <a:gridCol w="559642">
                  <a:extLst>
                    <a:ext uri="{9D8B030D-6E8A-4147-A177-3AD203B41FA5}">
                      <a16:colId xmlns:a16="http://schemas.microsoft.com/office/drawing/2014/main" val="3317255779"/>
                    </a:ext>
                  </a:extLst>
                </a:gridCol>
                <a:gridCol w="559642">
                  <a:extLst>
                    <a:ext uri="{9D8B030D-6E8A-4147-A177-3AD203B41FA5}">
                      <a16:colId xmlns:a16="http://schemas.microsoft.com/office/drawing/2014/main" val="2129736999"/>
                    </a:ext>
                  </a:extLst>
                </a:gridCol>
                <a:gridCol w="559642">
                  <a:extLst>
                    <a:ext uri="{9D8B030D-6E8A-4147-A177-3AD203B41FA5}">
                      <a16:colId xmlns:a16="http://schemas.microsoft.com/office/drawing/2014/main" val="3698396078"/>
                    </a:ext>
                  </a:extLst>
                </a:gridCol>
                <a:gridCol w="559642">
                  <a:extLst>
                    <a:ext uri="{9D8B030D-6E8A-4147-A177-3AD203B41FA5}">
                      <a16:colId xmlns:a16="http://schemas.microsoft.com/office/drawing/2014/main" val="578947550"/>
                    </a:ext>
                  </a:extLst>
                </a:gridCol>
                <a:gridCol w="559642">
                  <a:extLst>
                    <a:ext uri="{9D8B030D-6E8A-4147-A177-3AD203B41FA5}">
                      <a16:colId xmlns:a16="http://schemas.microsoft.com/office/drawing/2014/main" val="3385971112"/>
                    </a:ext>
                  </a:extLst>
                </a:gridCol>
                <a:gridCol w="559642">
                  <a:extLst>
                    <a:ext uri="{9D8B030D-6E8A-4147-A177-3AD203B41FA5}">
                      <a16:colId xmlns:a16="http://schemas.microsoft.com/office/drawing/2014/main" val="1054734756"/>
                    </a:ext>
                  </a:extLst>
                </a:gridCol>
                <a:gridCol w="559642">
                  <a:extLst>
                    <a:ext uri="{9D8B030D-6E8A-4147-A177-3AD203B41FA5}">
                      <a16:colId xmlns:a16="http://schemas.microsoft.com/office/drawing/2014/main" val="3295189100"/>
                    </a:ext>
                  </a:extLst>
                </a:gridCol>
              </a:tblGrid>
              <a:tr h="221061"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מהות התשלום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גן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א'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ב'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ג'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ד'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ה'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ו'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4791732"/>
                  </a:ext>
                </a:extLst>
              </a:tr>
              <a:tr h="221061"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סל תרבות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99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99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99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99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99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99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99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3452909"/>
                  </a:ext>
                </a:extLst>
              </a:tr>
              <a:tr h="442123"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טיולים 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101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101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101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>
                          <a:effectLst/>
                        </a:rPr>
                        <a:t>126</a:t>
                      </a:r>
                      <a:endParaRPr lang="en-US" sz="1400" b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126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>
                          <a:effectLst/>
                        </a:rPr>
                        <a:t>252</a:t>
                      </a:r>
                      <a:endParaRPr lang="en-US" sz="1400" b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387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8565185"/>
                  </a:ext>
                </a:extLst>
              </a:tr>
              <a:tr h="221061"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מסיבות חגים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8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8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8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8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8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8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8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7912060"/>
                  </a:ext>
                </a:extLst>
              </a:tr>
              <a:tr h="442123"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רכישה מרוכזת של שירותים מרצון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חינוך חברתי רגשי</a:t>
                      </a:r>
                      <a:endParaRPr lang="he-IL" sz="1400" b="0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>
                          <a:effectLst/>
                        </a:rPr>
                        <a:t>70</a:t>
                      </a:r>
                      <a:endParaRPr lang="en-US" sz="1400" b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>
                          <a:effectLst/>
                        </a:rPr>
                        <a:t>70</a:t>
                      </a:r>
                      <a:endParaRPr lang="en-US" sz="1400" b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>
                          <a:effectLst/>
                        </a:rPr>
                        <a:t>70</a:t>
                      </a:r>
                      <a:endParaRPr lang="en-US" sz="1400" b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>
                          <a:effectLst/>
                        </a:rPr>
                        <a:t>70</a:t>
                      </a:r>
                      <a:endParaRPr lang="en-US" sz="1400" b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>
                          <a:effectLst/>
                        </a:rPr>
                        <a:t>70</a:t>
                      </a:r>
                      <a:endParaRPr lang="en-US" sz="1400" b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70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>
                          <a:effectLst/>
                        </a:rPr>
                        <a:t>70</a:t>
                      </a:r>
                      <a:endParaRPr lang="en-US" sz="1400" b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0617961"/>
                  </a:ext>
                </a:extLst>
              </a:tr>
              <a:tr h="663184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פרויקטים חינוכיים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180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180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180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180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180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180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180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0353769"/>
                  </a:ext>
                </a:extLst>
              </a:tr>
              <a:tr h="817927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 err="1">
                          <a:effectLst/>
                        </a:rPr>
                        <a:t>תל"ן</a:t>
                      </a:r>
                      <a:r>
                        <a:rPr lang="he-IL" sz="1400" b="0" dirty="0">
                          <a:effectLst/>
                        </a:rPr>
                        <a:t> 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גן-א-ב-ג - חווה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ד-ה-ו- אפיקי מדע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276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276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276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276 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 276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276 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 276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7561626"/>
                  </a:ext>
                </a:extLst>
              </a:tr>
              <a:tr h="442123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סה"כ 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>
                          <a:effectLst/>
                        </a:rPr>
                        <a:t> </a:t>
                      </a:r>
                      <a:endParaRPr lang="en-US" sz="1400" b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734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734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734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759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759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885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1020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2387507"/>
                  </a:ext>
                </a:extLst>
              </a:tr>
              <a:tr h="66318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השאלת ספרים</a:t>
                      </a:r>
                      <a:r>
                        <a:rPr lang="he-IL" sz="1400" b="0" baseline="0" dirty="0">
                          <a:effectLst/>
                        </a:rPr>
                        <a:t> תשפ"ג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תשלום רשות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280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>
                          <a:effectLst/>
                        </a:rPr>
                        <a:t>280</a:t>
                      </a:r>
                      <a:endParaRPr lang="en-US" sz="1400" b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>
                          <a:effectLst/>
                        </a:rPr>
                        <a:t>280</a:t>
                      </a:r>
                      <a:endParaRPr lang="en-US" sz="1400" b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280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280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>
                          <a:effectLst/>
                        </a:rPr>
                        <a:t>280</a:t>
                      </a:r>
                      <a:endParaRPr lang="en-US" sz="1400" b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 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3855286"/>
                  </a:ext>
                </a:extLst>
              </a:tr>
              <a:tr h="442123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>
                          <a:effectLst/>
                        </a:rPr>
                        <a:t>סה"כ כולל </a:t>
                      </a:r>
                      <a:endParaRPr lang="en-US" sz="1400" b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>
                          <a:effectLst/>
                        </a:rPr>
                        <a:t> </a:t>
                      </a:r>
                      <a:endParaRPr lang="en-US" sz="1400" b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1014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1014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1014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1039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1039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1165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1020</a:t>
                      </a:r>
                      <a:endParaRPr lang="en-US" sz="1400" b="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1618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52F2221-7BC1-4EDA-AD99-CD5B2BC33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604689" y="757550"/>
            <a:ext cx="1905634" cy="572700"/>
          </a:xfrm>
        </p:spPr>
        <p:txBody>
          <a:bodyPr/>
          <a:lstStyle/>
          <a:p>
            <a:pPr algn="r" rtl="1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סל תרבות</a:t>
            </a:r>
          </a:p>
        </p:txBody>
      </p:sp>
      <p:graphicFrame>
        <p:nvGraphicFramePr>
          <p:cNvPr id="4" name="טבלה 3">
            <a:extLst>
              <a:ext uri="{FF2B5EF4-FFF2-40B4-BE49-F238E27FC236}">
                <a16:creationId xmlns:a16="http://schemas.microsoft.com/office/drawing/2014/main" id="{6DE9374D-6F68-4BCB-B783-F110D9477C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487297"/>
              </p:ext>
            </p:extLst>
          </p:nvPr>
        </p:nvGraphicFramePr>
        <p:xfrm>
          <a:off x="634478" y="181702"/>
          <a:ext cx="8434877" cy="75769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50776">
                  <a:extLst>
                    <a:ext uri="{9D8B030D-6E8A-4147-A177-3AD203B41FA5}">
                      <a16:colId xmlns:a16="http://schemas.microsoft.com/office/drawing/2014/main" val="2225322918"/>
                    </a:ext>
                  </a:extLst>
                </a:gridCol>
                <a:gridCol w="1114988">
                  <a:extLst>
                    <a:ext uri="{9D8B030D-6E8A-4147-A177-3AD203B41FA5}">
                      <a16:colId xmlns:a16="http://schemas.microsoft.com/office/drawing/2014/main" val="4187471290"/>
                    </a:ext>
                  </a:extLst>
                </a:gridCol>
                <a:gridCol w="1232881">
                  <a:extLst>
                    <a:ext uri="{9D8B030D-6E8A-4147-A177-3AD203B41FA5}">
                      <a16:colId xmlns:a16="http://schemas.microsoft.com/office/drawing/2014/main" val="3353665093"/>
                    </a:ext>
                  </a:extLst>
                </a:gridCol>
                <a:gridCol w="1232881">
                  <a:extLst>
                    <a:ext uri="{9D8B030D-6E8A-4147-A177-3AD203B41FA5}">
                      <a16:colId xmlns:a16="http://schemas.microsoft.com/office/drawing/2014/main" val="1926102597"/>
                    </a:ext>
                  </a:extLst>
                </a:gridCol>
                <a:gridCol w="1232881">
                  <a:extLst>
                    <a:ext uri="{9D8B030D-6E8A-4147-A177-3AD203B41FA5}">
                      <a16:colId xmlns:a16="http://schemas.microsoft.com/office/drawing/2014/main" val="2693592819"/>
                    </a:ext>
                  </a:extLst>
                </a:gridCol>
                <a:gridCol w="1232881">
                  <a:extLst>
                    <a:ext uri="{9D8B030D-6E8A-4147-A177-3AD203B41FA5}">
                      <a16:colId xmlns:a16="http://schemas.microsoft.com/office/drawing/2014/main" val="4129346341"/>
                    </a:ext>
                  </a:extLst>
                </a:gridCol>
                <a:gridCol w="10375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884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ysClr val="windowText" lastClr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גן</a:t>
                      </a:r>
                      <a:endParaRPr lang="en-US" sz="2000" dirty="0">
                        <a:solidFill>
                          <a:sysClr val="windowText" lastClr="000000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ysClr val="windowText" lastClr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  <a:endParaRPr lang="en-US" sz="2000" dirty="0">
                        <a:solidFill>
                          <a:sysClr val="windowText" lastClr="000000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ysClr val="windowText" lastClr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</a:t>
                      </a:r>
                      <a:endParaRPr lang="en-US" sz="2000" dirty="0">
                        <a:solidFill>
                          <a:sysClr val="windowText" lastClr="000000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ysClr val="windowText" lastClr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  <a:endParaRPr lang="en-US" sz="2000" dirty="0">
                        <a:solidFill>
                          <a:sysClr val="windowText" lastClr="000000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ysClr val="windowText" lastClr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</a:t>
                      </a:r>
                      <a:endParaRPr lang="en-US" sz="2000" dirty="0">
                        <a:solidFill>
                          <a:sysClr val="windowText" lastClr="000000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ysClr val="windowText" lastClr="000000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ה'</a:t>
                      </a:r>
                      <a:endParaRPr lang="en-US" sz="2000" dirty="0">
                        <a:solidFill>
                          <a:sysClr val="windowText" lastClr="000000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ysClr val="windowText" lastClr="000000"/>
                          </a:solidFill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ו'</a:t>
                      </a:r>
                      <a:endParaRPr lang="en-US" sz="2000" dirty="0">
                        <a:solidFill>
                          <a:sysClr val="windowText" lastClr="000000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22636597"/>
                  </a:ext>
                </a:extLst>
              </a:tr>
              <a:tr h="37884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ysClr val="windowText" lastClr="000000"/>
                          </a:solidFill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99</a:t>
                      </a:r>
                      <a:endParaRPr lang="en-US" sz="2000" dirty="0">
                        <a:solidFill>
                          <a:sysClr val="windowText" lastClr="000000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ysClr val="windowText" lastClr="000000"/>
                          </a:solidFill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99</a:t>
                      </a:r>
                      <a:endParaRPr lang="en-US" sz="2000" dirty="0">
                        <a:solidFill>
                          <a:sysClr val="windowText" lastClr="000000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ysClr val="windowText" lastClr="000000"/>
                          </a:solidFill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99</a:t>
                      </a:r>
                      <a:endParaRPr lang="en-US" sz="2000" dirty="0">
                        <a:solidFill>
                          <a:sysClr val="windowText" lastClr="000000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ysClr val="windowText" lastClr="000000"/>
                          </a:solidFill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99</a:t>
                      </a:r>
                      <a:endParaRPr lang="en-US" sz="2000" dirty="0">
                        <a:solidFill>
                          <a:sysClr val="windowText" lastClr="000000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ysClr val="windowText" lastClr="000000"/>
                          </a:solidFill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99</a:t>
                      </a:r>
                      <a:endParaRPr lang="en-US" sz="2000" dirty="0">
                        <a:solidFill>
                          <a:sysClr val="windowText" lastClr="000000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ysClr val="windowText" lastClr="000000"/>
                          </a:solidFill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99</a:t>
                      </a:r>
                      <a:endParaRPr lang="en-US" sz="2000" dirty="0">
                        <a:solidFill>
                          <a:sysClr val="windowText" lastClr="000000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ysClr val="windowText" lastClr="000000"/>
                          </a:solidFill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99</a:t>
                      </a:r>
                      <a:endParaRPr lang="en-US" sz="2000" dirty="0">
                        <a:solidFill>
                          <a:sysClr val="windowText" lastClr="000000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903454550"/>
                  </a:ext>
                </a:extLst>
              </a:tr>
            </a:tbl>
          </a:graphicData>
        </a:graphic>
      </p:graphicFrame>
      <p:graphicFrame>
        <p:nvGraphicFramePr>
          <p:cNvPr id="5" name="טבלה 4">
            <a:extLst>
              <a:ext uri="{FF2B5EF4-FFF2-40B4-BE49-F238E27FC236}">
                <a16:creationId xmlns:a16="http://schemas.microsoft.com/office/drawing/2014/main" id="{BAAB91BC-B62B-4EBD-B828-5FFC46EEE4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121114"/>
              </p:ext>
            </p:extLst>
          </p:nvPr>
        </p:nvGraphicFramePr>
        <p:xfrm>
          <a:off x="822959" y="1043900"/>
          <a:ext cx="8321040" cy="388017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63517">
                  <a:extLst>
                    <a:ext uri="{9D8B030D-6E8A-4147-A177-3AD203B41FA5}">
                      <a16:colId xmlns:a16="http://schemas.microsoft.com/office/drawing/2014/main" val="3331258139"/>
                    </a:ext>
                  </a:extLst>
                </a:gridCol>
                <a:gridCol w="1320593">
                  <a:extLst>
                    <a:ext uri="{9D8B030D-6E8A-4147-A177-3AD203B41FA5}">
                      <a16:colId xmlns:a16="http://schemas.microsoft.com/office/drawing/2014/main" val="3492359051"/>
                    </a:ext>
                  </a:extLst>
                </a:gridCol>
                <a:gridCol w="3968566">
                  <a:extLst>
                    <a:ext uri="{9D8B030D-6E8A-4147-A177-3AD203B41FA5}">
                      <a16:colId xmlns:a16="http://schemas.microsoft.com/office/drawing/2014/main" val="2034154082"/>
                    </a:ext>
                  </a:extLst>
                </a:gridCol>
                <a:gridCol w="1968364">
                  <a:extLst>
                    <a:ext uri="{9D8B030D-6E8A-4147-A177-3AD203B41FA5}">
                      <a16:colId xmlns:a16="http://schemas.microsoft.com/office/drawing/2014/main" val="4123991361"/>
                    </a:ext>
                  </a:extLst>
                </a:gridCol>
              </a:tblGrid>
              <a:tr h="257371">
                <a:tc>
                  <a:txBody>
                    <a:bodyPr/>
                    <a:lstStyle/>
                    <a:p>
                      <a:endParaRPr lang="he-IL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1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שכבות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100" b="1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שם המופע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1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מיקום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114321"/>
                  </a:ext>
                </a:extLst>
              </a:tr>
              <a:tr h="49466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תיאטרון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rtl="1"/>
                      <a:endParaRPr lang="he-IL" sz="11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גן - א' –ב'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rtl="1"/>
                      <a:endParaRPr lang="he-IL" sz="11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מסיבה בגינה </a:t>
                      </a:r>
                    </a:p>
                    <a:p>
                      <a:pPr algn="r" rtl="1"/>
                      <a:r>
                        <a:rPr lang="he-IL" sz="1100" b="1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גוליבר</a:t>
                      </a:r>
                      <a:endParaRPr lang="he-IL" sz="11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היכל התרבות העירוני</a:t>
                      </a:r>
                      <a:endParaRPr lang="he-IL" sz="11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49273"/>
                  </a:ext>
                </a:extLst>
              </a:tr>
              <a:tr h="494666">
                <a:tc>
                  <a:txBody>
                    <a:bodyPr/>
                    <a:lstStyle/>
                    <a:p>
                      <a:pPr rtl="1"/>
                      <a:endParaRPr lang="he-IL" sz="1100" b="1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1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ג'-ד'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rtl="1"/>
                      <a:endParaRPr lang="he-IL" sz="11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זה בראש שלך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אש בראש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היכל התרבות העירוני</a:t>
                      </a:r>
                      <a:endParaRPr lang="he-IL" sz="11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478042"/>
                  </a:ext>
                </a:extLst>
              </a:tr>
              <a:tr h="494666">
                <a:tc>
                  <a:txBody>
                    <a:bodyPr/>
                    <a:lstStyle/>
                    <a:p>
                      <a:pPr rtl="1"/>
                      <a:endParaRPr lang="he-IL" sz="1100" b="1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1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ה'-ו'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rtl="1"/>
                      <a:endParaRPr lang="he-IL" sz="11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אש בראש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נקודות של אור</a:t>
                      </a:r>
                      <a:endParaRPr lang="he-IL" sz="11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היכל התרבות העירוני</a:t>
                      </a:r>
                      <a:endParaRPr lang="he-IL" sz="11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786861"/>
                  </a:ext>
                </a:extLst>
              </a:tr>
              <a:tr h="49466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מוזיקה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rtl="1"/>
                      <a:endParaRPr lang="he-IL" sz="11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1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גן-ו'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1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פרויקט עירוני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1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בבית הספר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3572507"/>
                  </a:ext>
                </a:extLst>
              </a:tr>
              <a:tr h="494666">
                <a:tc>
                  <a:txBody>
                    <a:bodyPr/>
                    <a:lstStyle/>
                    <a:p>
                      <a:pPr algn="r" rtl="1"/>
                      <a:r>
                        <a:rPr lang="he-IL" sz="11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קולנוע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1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גן - א' –ב'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rtl="1"/>
                      <a:endParaRPr lang="he-IL" sz="11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1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איפור קולנוע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בבית הספר</a:t>
                      </a:r>
                    </a:p>
                    <a:p>
                      <a:pPr algn="r" rtl="1"/>
                      <a:endParaRPr lang="he-IL" sz="11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166938"/>
                  </a:ext>
                </a:extLst>
              </a:tr>
              <a:tr h="296799">
                <a:tc>
                  <a:txBody>
                    <a:bodyPr/>
                    <a:lstStyle/>
                    <a:p>
                      <a:pPr algn="r" rtl="1"/>
                      <a:endParaRPr lang="he-IL" sz="11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1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ג-ד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1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צילום פראי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1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בבית הספר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544046"/>
                  </a:ext>
                </a:extLst>
              </a:tr>
              <a:tr h="296799">
                <a:tc>
                  <a:txBody>
                    <a:bodyPr/>
                    <a:lstStyle/>
                    <a:p>
                      <a:pPr algn="r" rtl="1"/>
                      <a:endParaRPr lang="he-IL" sz="11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1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ה-ו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100" b="1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אוואטר</a:t>
                      </a:r>
                      <a:endParaRPr lang="he-IL" sz="11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1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בבית הספר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7020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/>
                      <a:r>
                        <a:rPr lang="he-IL" sz="11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מפגש סופר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גן - א' –ב'</a:t>
                      </a:r>
                      <a:endParaRPr lang="he-IL" sz="11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1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יהונתן יבין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בבית הספר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594831"/>
                  </a:ext>
                </a:extLst>
              </a:tr>
              <a:tr h="296799">
                <a:tc>
                  <a:txBody>
                    <a:bodyPr/>
                    <a:lstStyle/>
                    <a:p>
                      <a:pPr rtl="1"/>
                      <a:endParaRPr lang="he-IL" sz="11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ג-ו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1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מאירה ברנע גולדברג </a:t>
                      </a:r>
                      <a:r>
                        <a:rPr lang="he-IL" sz="1100" b="1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כרמאל</a:t>
                      </a:r>
                      <a:endParaRPr lang="he-IL" sz="11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בבית הספר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1159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003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7" name="Google Shape;1417;p31"/>
          <p:cNvSpPr/>
          <p:nvPr/>
        </p:nvSpPr>
        <p:spPr>
          <a:xfrm>
            <a:off x="4826800" y="90670"/>
            <a:ext cx="3382980" cy="405124"/>
          </a:xfrm>
          <a:custGeom>
            <a:avLst/>
            <a:gdLst/>
            <a:ahLst/>
            <a:cxnLst/>
            <a:rect l="l" t="t" r="r" b="b"/>
            <a:pathLst>
              <a:path w="40258" h="29674" extrusionOk="0">
                <a:moveTo>
                  <a:pt x="36470" y="989"/>
                </a:moveTo>
                <a:cubicBezTo>
                  <a:pt x="36245" y="944"/>
                  <a:pt x="36017" y="903"/>
                  <a:pt x="35785" y="882"/>
                </a:cubicBezTo>
                <a:cubicBezTo>
                  <a:pt x="34672" y="778"/>
                  <a:pt x="33549" y="713"/>
                  <a:pt x="32429" y="685"/>
                </a:cubicBezTo>
                <a:cubicBezTo>
                  <a:pt x="30887" y="640"/>
                  <a:pt x="29346" y="654"/>
                  <a:pt x="27808" y="640"/>
                </a:cubicBezTo>
                <a:cubicBezTo>
                  <a:pt x="27210" y="636"/>
                  <a:pt x="26612" y="640"/>
                  <a:pt x="26014" y="630"/>
                </a:cubicBezTo>
                <a:cubicBezTo>
                  <a:pt x="25308" y="619"/>
                  <a:pt x="24607" y="598"/>
                  <a:pt x="23906" y="560"/>
                </a:cubicBezTo>
                <a:cubicBezTo>
                  <a:pt x="22416" y="477"/>
                  <a:pt x="20926" y="432"/>
                  <a:pt x="19447" y="260"/>
                </a:cubicBezTo>
                <a:cubicBezTo>
                  <a:pt x="17984" y="94"/>
                  <a:pt x="16529" y="18"/>
                  <a:pt x="15064" y="8"/>
                </a:cubicBezTo>
                <a:cubicBezTo>
                  <a:pt x="13765" y="0"/>
                  <a:pt x="12468" y="91"/>
                  <a:pt x="11172" y="198"/>
                </a:cubicBezTo>
                <a:cubicBezTo>
                  <a:pt x="10630" y="246"/>
                  <a:pt x="10080" y="177"/>
                  <a:pt x="9534" y="201"/>
                </a:cubicBezTo>
                <a:cubicBezTo>
                  <a:pt x="8593" y="239"/>
                  <a:pt x="7657" y="180"/>
                  <a:pt x="6720" y="94"/>
                </a:cubicBezTo>
                <a:cubicBezTo>
                  <a:pt x="6565" y="73"/>
                  <a:pt x="6406" y="73"/>
                  <a:pt x="6254" y="91"/>
                </a:cubicBezTo>
                <a:cubicBezTo>
                  <a:pt x="5286" y="270"/>
                  <a:pt x="4318" y="453"/>
                  <a:pt x="3347" y="640"/>
                </a:cubicBezTo>
                <a:cubicBezTo>
                  <a:pt x="2666" y="767"/>
                  <a:pt x="2078" y="1069"/>
                  <a:pt x="1674" y="1694"/>
                </a:cubicBezTo>
                <a:cubicBezTo>
                  <a:pt x="1339" y="2209"/>
                  <a:pt x="958" y="2720"/>
                  <a:pt x="810" y="3342"/>
                </a:cubicBezTo>
                <a:cubicBezTo>
                  <a:pt x="647" y="4010"/>
                  <a:pt x="499" y="4680"/>
                  <a:pt x="513" y="5400"/>
                </a:cubicBezTo>
                <a:cubicBezTo>
                  <a:pt x="516" y="5786"/>
                  <a:pt x="447" y="6170"/>
                  <a:pt x="412" y="6561"/>
                </a:cubicBezTo>
                <a:cubicBezTo>
                  <a:pt x="350" y="7283"/>
                  <a:pt x="277" y="8002"/>
                  <a:pt x="232" y="8731"/>
                </a:cubicBezTo>
                <a:cubicBezTo>
                  <a:pt x="184" y="9426"/>
                  <a:pt x="170" y="10128"/>
                  <a:pt x="149" y="10822"/>
                </a:cubicBezTo>
                <a:cubicBezTo>
                  <a:pt x="119" y="11915"/>
                  <a:pt x="74" y="13006"/>
                  <a:pt x="63" y="14096"/>
                </a:cubicBezTo>
                <a:cubicBezTo>
                  <a:pt x="57" y="15530"/>
                  <a:pt x="122" y="16961"/>
                  <a:pt x="63" y="18382"/>
                </a:cubicBezTo>
                <a:cubicBezTo>
                  <a:pt x="1" y="19844"/>
                  <a:pt x="12" y="21292"/>
                  <a:pt x="132" y="22750"/>
                </a:cubicBezTo>
                <a:cubicBezTo>
                  <a:pt x="212" y="23732"/>
                  <a:pt x="364" y="24700"/>
                  <a:pt x="706" y="25633"/>
                </a:cubicBezTo>
                <a:cubicBezTo>
                  <a:pt x="1194" y="26957"/>
                  <a:pt x="2027" y="27880"/>
                  <a:pt x="3250" y="28419"/>
                </a:cubicBezTo>
                <a:cubicBezTo>
                  <a:pt x="3855" y="28689"/>
                  <a:pt x="4477" y="28875"/>
                  <a:pt x="5106" y="29003"/>
                </a:cubicBezTo>
                <a:cubicBezTo>
                  <a:pt x="5787" y="29145"/>
                  <a:pt x="6478" y="29217"/>
                  <a:pt x="7167" y="29255"/>
                </a:cubicBezTo>
                <a:cubicBezTo>
                  <a:pt x="8963" y="29348"/>
                  <a:pt x="10764" y="29390"/>
                  <a:pt x="12565" y="29477"/>
                </a:cubicBezTo>
                <a:cubicBezTo>
                  <a:pt x="14234" y="29570"/>
                  <a:pt x="15897" y="29597"/>
                  <a:pt x="17566" y="29556"/>
                </a:cubicBezTo>
                <a:cubicBezTo>
                  <a:pt x="18635" y="29528"/>
                  <a:pt x="19702" y="29556"/>
                  <a:pt x="20771" y="29584"/>
                </a:cubicBezTo>
                <a:cubicBezTo>
                  <a:pt x="22388" y="29618"/>
                  <a:pt x="24006" y="29674"/>
                  <a:pt x="25616" y="29542"/>
                </a:cubicBezTo>
                <a:cubicBezTo>
                  <a:pt x="25979" y="29514"/>
                  <a:pt x="26345" y="29501"/>
                  <a:pt x="26709" y="29525"/>
                </a:cubicBezTo>
                <a:cubicBezTo>
                  <a:pt x="26768" y="29528"/>
                  <a:pt x="26830" y="29535"/>
                  <a:pt x="26889" y="29549"/>
                </a:cubicBezTo>
                <a:cubicBezTo>
                  <a:pt x="27130" y="29597"/>
                  <a:pt x="31195" y="28983"/>
                  <a:pt x="31319" y="28979"/>
                </a:cubicBezTo>
                <a:cubicBezTo>
                  <a:pt x="32332" y="28910"/>
                  <a:pt x="33348" y="28837"/>
                  <a:pt x="34361" y="28778"/>
                </a:cubicBezTo>
                <a:cubicBezTo>
                  <a:pt x="35371" y="28710"/>
                  <a:pt x="36379" y="28592"/>
                  <a:pt x="37396" y="28613"/>
                </a:cubicBezTo>
                <a:cubicBezTo>
                  <a:pt x="37942" y="28627"/>
                  <a:pt x="38353" y="28474"/>
                  <a:pt x="38710" y="28094"/>
                </a:cubicBezTo>
                <a:cubicBezTo>
                  <a:pt x="38871" y="27922"/>
                  <a:pt x="39024" y="27727"/>
                  <a:pt x="39148" y="27523"/>
                </a:cubicBezTo>
                <a:cubicBezTo>
                  <a:pt x="39556" y="26836"/>
                  <a:pt x="39805" y="26092"/>
                  <a:pt x="39857" y="25263"/>
                </a:cubicBezTo>
                <a:cubicBezTo>
                  <a:pt x="39978" y="23362"/>
                  <a:pt x="40109" y="21475"/>
                  <a:pt x="40223" y="19571"/>
                </a:cubicBezTo>
                <a:cubicBezTo>
                  <a:pt x="40257" y="19014"/>
                  <a:pt x="40254" y="18457"/>
                  <a:pt x="40251" y="17894"/>
                </a:cubicBezTo>
                <a:cubicBezTo>
                  <a:pt x="40251" y="16463"/>
                  <a:pt x="40223" y="15039"/>
                  <a:pt x="40219" y="13612"/>
                </a:cubicBezTo>
                <a:cubicBezTo>
                  <a:pt x="40216" y="12267"/>
                  <a:pt x="40144" y="10923"/>
                  <a:pt x="40029" y="9585"/>
                </a:cubicBezTo>
                <a:cubicBezTo>
                  <a:pt x="39943" y="8600"/>
                  <a:pt x="39912" y="7622"/>
                  <a:pt x="39839" y="6640"/>
                </a:cubicBezTo>
                <a:cubicBezTo>
                  <a:pt x="39791" y="6028"/>
                  <a:pt x="39742" y="5410"/>
                  <a:pt x="39653" y="4798"/>
                </a:cubicBezTo>
                <a:cubicBezTo>
                  <a:pt x="39493" y="3754"/>
                  <a:pt x="39134" y="2787"/>
                  <a:pt x="38530" y="1922"/>
                </a:cubicBezTo>
                <a:cubicBezTo>
                  <a:pt x="38287" y="1576"/>
                  <a:pt x="38011" y="1314"/>
                  <a:pt x="37606" y="1235"/>
                </a:cubicBezTo>
                <a:cubicBezTo>
                  <a:pt x="37596" y="1231"/>
                  <a:pt x="37582" y="1227"/>
                  <a:pt x="37569" y="1224"/>
                </a:cubicBezTo>
                <a:cubicBezTo>
                  <a:pt x="37499" y="1214"/>
                  <a:pt x="37430" y="1200"/>
                  <a:pt x="37362" y="1186"/>
                </a:cubicBezTo>
                <a:cubicBezTo>
                  <a:pt x="37064" y="1128"/>
                  <a:pt x="36767" y="1051"/>
                  <a:pt x="36470" y="98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8" name="Google Shape;1418;p31"/>
          <p:cNvSpPr txBox="1">
            <a:spLocks noGrp="1"/>
          </p:cNvSpPr>
          <p:nvPr>
            <p:ph type="title"/>
          </p:nvPr>
        </p:nvSpPr>
        <p:spPr>
          <a:xfrm>
            <a:off x="5024440" y="132547"/>
            <a:ext cx="2987700" cy="26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82550"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300"/>
              <a:buNone/>
            </a:pPr>
            <a:r>
              <a:rPr lang="he-IL" sz="4400" b="1" dirty="0">
                <a:latin typeface="David" panose="020E0502060401010101" pitchFamily="34" charset="-79"/>
                <a:cs typeface="David" panose="020E0502060401010101" pitchFamily="34" charset="-79"/>
              </a:rPr>
              <a:t>טיולים</a:t>
            </a:r>
            <a:endParaRPr sz="4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1420" name="Google Shape;1420;p31"/>
          <p:cNvGrpSpPr/>
          <p:nvPr/>
        </p:nvGrpSpPr>
        <p:grpSpPr>
          <a:xfrm>
            <a:off x="839850" y="3978688"/>
            <a:ext cx="476551" cy="457909"/>
            <a:chOff x="2416614" y="-315052"/>
            <a:chExt cx="2274706" cy="2185722"/>
          </a:xfrm>
        </p:grpSpPr>
        <p:sp>
          <p:nvSpPr>
            <p:cNvPr id="1421" name="Google Shape;1421;p31"/>
            <p:cNvSpPr/>
            <p:nvPr/>
          </p:nvSpPr>
          <p:spPr>
            <a:xfrm>
              <a:off x="2416614" y="-315052"/>
              <a:ext cx="2274706" cy="2185722"/>
            </a:xfrm>
            <a:custGeom>
              <a:avLst/>
              <a:gdLst/>
              <a:ahLst/>
              <a:cxnLst/>
              <a:rect l="l" t="t" r="r" b="b"/>
              <a:pathLst>
                <a:path w="75079" h="72142" extrusionOk="0">
                  <a:moveTo>
                    <a:pt x="37538" y="0"/>
                  </a:moveTo>
                  <a:cubicBezTo>
                    <a:pt x="35486" y="0"/>
                    <a:pt x="33490" y="565"/>
                    <a:pt x="31763" y="1639"/>
                  </a:cubicBezTo>
                  <a:cubicBezTo>
                    <a:pt x="30040" y="2711"/>
                    <a:pt x="28647" y="4252"/>
                    <a:pt x="27738" y="6094"/>
                  </a:cubicBezTo>
                  <a:lnTo>
                    <a:pt x="26170" y="9270"/>
                  </a:lnTo>
                  <a:cubicBezTo>
                    <a:pt x="25872" y="9871"/>
                    <a:pt x="25670" y="10506"/>
                    <a:pt x="25568" y="11158"/>
                  </a:cubicBezTo>
                  <a:cubicBezTo>
                    <a:pt x="25113" y="11639"/>
                    <a:pt x="24734" y="12183"/>
                    <a:pt x="24436" y="12785"/>
                  </a:cubicBezTo>
                  <a:lnTo>
                    <a:pt x="22115" y="17488"/>
                  </a:lnTo>
                  <a:lnTo>
                    <a:pt x="9537" y="19317"/>
                  </a:lnTo>
                  <a:cubicBezTo>
                    <a:pt x="7503" y="19613"/>
                    <a:pt x="5607" y="20458"/>
                    <a:pt x="4056" y="21770"/>
                  </a:cubicBezTo>
                  <a:cubicBezTo>
                    <a:pt x="2505" y="23077"/>
                    <a:pt x="1349" y="24801"/>
                    <a:pt x="713" y="26755"/>
                  </a:cubicBezTo>
                  <a:cubicBezTo>
                    <a:pt x="78" y="28711"/>
                    <a:pt x="1" y="30782"/>
                    <a:pt x="487" y="32756"/>
                  </a:cubicBezTo>
                  <a:cubicBezTo>
                    <a:pt x="974" y="34726"/>
                    <a:pt x="2008" y="36523"/>
                    <a:pt x="3478" y="37960"/>
                  </a:cubicBezTo>
                  <a:lnTo>
                    <a:pt x="12578" y="46831"/>
                  </a:lnTo>
                  <a:lnTo>
                    <a:pt x="10433" y="59358"/>
                  </a:lnTo>
                  <a:cubicBezTo>
                    <a:pt x="10084" y="61381"/>
                    <a:pt x="10304" y="63446"/>
                    <a:pt x="11071" y="65329"/>
                  </a:cubicBezTo>
                  <a:cubicBezTo>
                    <a:pt x="11835" y="67208"/>
                    <a:pt x="13116" y="68840"/>
                    <a:pt x="14778" y="70047"/>
                  </a:cubicBezTo>
                  <a:cubicBezTo>
                    <a:pt x="16664" y="71418"/>
                    <a:pt x="18884" y="72141"/>
                    <a:pt x="21195" y="72141"/>
                  </a:cubicBezTo>
                  <a:cubicBezTo>
                    <a:pt x="22956" y="72141"/>
                    <a:pt x="24717" y="71706"/>
                    <a:pt x="26289" y="70881"/>
                  </a:cubicBezTo>
                  <a:lnTo>
                    <a:pt x="37538" y="64967"/>
                  </a:lnTo>
                  <a:lnTo>
                    <a:pt x="48271" y="70607"/>
                  </a:lnTo>
                  <a:lnTo>
                    <a:pt x="48274" y="70611"/>
                  </a:lnTo>
                  <a:cubicBezTo>
                    <a:pt x="48430" y="70692"/>
                    <a:pt x="48561" y="70759"/>
                    <a:pt x="48689" y="70827"/>
                  </a:cubicBezTo>
                  <a:cubicBezTo>
                    <a:pt x="48720" y="70844"/>
                    <a:pt x="48750" y="70861"/>
                    <a:pt x="48784" y="70878"/>
                  </a:cubicBezTo>
                  <a:lnTo>
                    <a:pt x="48787" y="70881"/>
                  </a:lnTo>
                  <a:cubicBezTo>
                    <a:pt x="50349" y="71699"/>
                    <a:pt x="52086" y="72124"/>
                    <a:pt x="53859" y="72124"/>
                  </a:cubicBezTo>
                  <a:cubicBezTo>
                    <a:pt x="54127" y="72124"/>
                    <a:pt x="54394" y="72115"/>
                    <a:pt x="54661" y="72094"/>
                  </a:cubicBezTo>
                  <a:cubicBezTo>
                    <a:pt x="56709" y="71949"/>
                    <a:pt x="58658" y="71240"/>
                    <a:pt x="60301" y="70047"/>
                  </a:cubicBezTo>
                  <a:cubicBezTo>
                    <a:pt x="61960" y="68840"/>
                    <a:pt x="63244" y="67208"/>
                    <a:pt x="64008" y="65326"/>
                  </a:cubicBezTo>
                  <a:cubicBezTo>
                    <a:pt x="64775" y="63446"/>
                    <a:pt x="64995" y="61381"/>
                    <a:pt x="64646" y="59358"/>
                  </a:cubicBezTo>
                  <a:lnTo>
                    <a:pt x="63576" y="53099"/>
                  </a:lnTo>
                  <a:cubicBezTo>
                    <a:pt x="63443" y="52335"/>
                    <a:pt x="63173" y="51592"/>
                    <a:pt x="62785" y="50916"/>
                  </a:cubicBezTo>
                  <a:cubicBezTo>
                    <a:pt x="62927" y="50153"/>
                    <a:pt x="62933" y="49358"/>
                    <a:pt x="62801" y="48595"/>
                  </a:cubicBezTo>
                  <a:lnTo>
                    <a:pt x="62497" y="46831"/>
                  </a:lnTo>
                  <a:lnTo>
                    <a:pt x="71601" y="37960"/>
                  </a:lnTo>
                  <a:cubicBezTo>
                    <a:pt x="73071" y="36527"/>
                    <a:pt x="74105" y="34726"/>
                    <a:pt x="74592" y="32756"/>
                  </a:cubicBezTo>
                  <a:cubicBezTo>
                    <a:pt x="75078" y="30785"/>
                    <a:pt x="75001" y="28711"/>
                    <a:pt x="74366" y="26758"/>
                  </a:cubicBezTo>
                  <a:cubicBezTo>
                    <a:pt x="73730" y="24801"/>
                    <a:pt x="72574" y="23077"/>
                    <a:pt x="71023" y="21770"/>
                  </a:cubicBezTo>
                  <a:cubicBezTo>
                    <a:pt x="69472" y="20462"/>
                    <a:pt x="67576" y="19613"/>
                    <a:pt x="65542" y="19317"/>
                  </a:cubicBezTo>
                  <a:lnTo>
                    <a:pt x="52964" y="17488"/>
                  </a:lnTo>
                  <a:lnTo>
                    <a:pt x="47341" y="6094"/>
                  </a:lnTo>
                  <a:cubicBezTo>
                    <a:pt x="46432" y="4248"/>
                    <a:pt x="45040" y="2711"/>
                    <a:pt x="43313" y="1639"/>
                  </a:cubicBezTo>
                  <a:cubicBezTo>
                    <a:pt x="41589" y="565"/>
                    <a:pt x="39593" y="0"/>
                    <a:pt x="37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44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31"/>
            <p:cNvSpPr/>
            <p:nvPr/>
          </p:nvSpPr>
          <p:spPr>
            <a:xfrm>
              <a:off x="2753750" y="41200"/>
              <a:ext cx="1600525" cy="1473075"/>
            </a:xfrm>
            <a:custGeom>
              <a:avLst/>
              <a:gdLst/>
              <a:ahLst/>
              <a:cxnLst/>
              <a:rect l="l" t="t" r="r" b="b"/>
              <a:pathLst>
                <a:path w="64021" h="58923" extrusionOk="0">
                  <a:moveTo>
                    <a:pt x="32011" y="0"/>
                  </a:moveTo>
                  <a:cubicBezTo>
                    <a:pt x="30471" y="0"/>
                    <a:pt x="28931" y="803"/>
                    <a:pt x="28140" y="2408"/>
                  </a:cubicBezTo>
                  <a:lnTo>
                    <a:pt x="21979" y="14888"/>
                  </a:lnTo>
                  <a:cubicBezTo>
                    <a:pt x="21351" y="16162"/>
                    <a:pt x="20134" y="17044"/>
                    <a:pt x="18728" y="17250"/>
                  </a:cubicBezTo>
                  <a:lnTo>
                    <a:pt x="4957" y="19250"/>
                  </a:lnTo>
                  <a:cubicBezTo>
                    <a:pt x="1416" y="19765"/>
                    <a:pt x="0" y="24117"/>
                    <a:pt x="2565" y="26614"/>
                  </a:cubicBezTo>
                  <a:lnTo>
                    <a:pt x="12531" y="36330"/>
                  </a:lnTo>
                  <a:cubicBezTo>
                    <a:pt x="13548" y="37320"/>
                    <a:pt x="14011" y="38749"/>
                    <a:pt x="13771" y="40151"/>
                  </a:cubicBezTo>
                  <a:lnTo>
                    <a:pt x="11419" y="53865"/>
                  </a:lnTo>
                  <a:cubicBezTo>
                    <a:pt x="10940" y="56656"/>
                    <a:pt x="13159" y="58922"/>
                    <a:pt x="15674" y="58922"/>
                  </a:cubicBezTo>
                  <a:cubicBezTo>
                    <a:pt x="16338" y="58922"/>
                    <a:pt x="17023" y="58765"/>
                    <a:pt x="17684" y="58417"/>
                  </a:cubicBezTo>
                  <a:lnTo>
                    <a:pt x="30001" y="51942"/>
                  </a:lnTo>
                  <a:cubicBezTo>
                    <a:pt x="30630" y="51611"/>
                    <a:pt x="31320" y="51445"/>
                    <a:pt x="32011" y="51445"/>
                  </a:cubicBezTo>
                  <a:cubicBezTo>
                    <a:pt x="32701" y="51445"/>
                    <a:pt x="33391" y="51611"/>
                    <a:pt x="34020" y="51942"/>
                  </a:cubicBezTo>
                  <a:lnTo>
                    <a:pt x="46337" y="58417"/>
                  </a:lnTo>
                  <a:cubicBezTo>
                    <a:pt x="46998" y="58765"/>
                    <a:pt x="47683" y="58922"/>
                    <a:pt x="48347" y="58922"/>
                  </a:cubicBezTo>
                  <a:cubicBezTo>
                    <a:pt x="50862" y="58922"/>
                    <a:pt x="53081" y="56656"/>
                    <a:pt x="52602" y="53865"/>
                  </a:cubicBezTo>
                  <a:lnTo>
                    <a:pt x="50250" y="40151"/>
                  </a:lnTo>
                  <a:cubicBezTo>
                    <a:pt x="50010" y="38749"/>
                    <a:pt x="50473" y="37320"/>
                    <a:pt x="51490" y="36330"/>
                  </a:cubicBezTo>
                  <a:lnTo>
                    <a:pt x="61456" y="26614"/>
                  </a:lnTo>
                  <a:cubicBezTo>
                    <a:pt x="64021" y="24117"/>
                    <a:pt x="62605" y="19765"/>
                    <a:pt x="59064" y="19250"/>
                  </a:cubicBezTo>
                  <a:lnTo>
                    <a:pt x="45293" y="17250"/>
                  </a:lnTo>
                  <a:cubicBezTo>
                    <a:pt x="43887" y="17044"/>
                    <a:pt x="42670" y="16162"/>
                    <a:pt x="42042" y="14888"/>
                  </a:cubicBezTo>
                  <a:lnTo>
                    <a:pt x="35881" y="2408"/>
                  </a:lnTo>
                  <a:cubicBezTo>
                    <a:pt x="35090" y="803"/>
                    <a:pt x="33550" y="0"/>
                    <a:pt x="320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31"/>
            <p:cNvSpPr/>
            <p:nvPr/>
          </p:nvSpPr>
          <p:spPr>
            <a:xfrm>
              <a:off x="2753750" y="41250"/>
              <a:ext cx="883275" cy="1473000"/>
            </a:xfrm>
            <a:custGeom>
              <a:avLst/>
              <a:gdLst/>
              <a:ahLst/>
              <a:cxnLst/>
              <a:rect l="l" t="t" r="r" b="b"/>
              <a:pathLst>
                <a:path w="35331" h="58920" extrusionOk="0">
                  <a:moveTo>
                    <a:pt x="32009" y="0"/>
                  </a:moveTo>
                  <a:cubicBezTo>
                    <a:pt x="30470" y="0"/>
                    <a:pt x="28931" y="802"/>
                    <a:pt x="28140" y="2406"/>
                  </a:cubicBezTo>
                  <a:lnTo>
                    <a:pt x="21979" y="14886"/>
                  </a:lnTo>
                  <a:cubicBezTo>
                    <a:pt x="21351" y="16160"/>
                    <a:pt x="20134" y="17042"/>
                    <a:pt x="18728" y="17248"/>
                  </a:cubicBezTo>
                  <a:lnTo>
                    <a:pt x="4957" y="19248"/>
                  </a:lnTo>
                  <a:cubicBezTo>
                    <a:pt x="1416" y="19763"/>
                    <a:pt x="0" y="24115"/>
                    <a:pt x="2565" y="26612"/>
                  </a:cubicBezTo>
                  <a:lnTo>
                    <a:pt x="12531" y="36328"/>
                  </a:lnTo>
                  <a:cubicBezTo>
                    <a:pt x="13548" y="37318"/>
                    <a:pt x="14011" y="38747"/>
                    <a:pt x="13771" y="40149"/>
                  </a:cubicBezTo>
                  <a:lnTo>
                    <a:pt x="11419" y="53863"/>
                  </a:lnTo>
                  <a:cubicBezTo>
                    <a:pt x="10940" y="56655"/>
                    <a:pt x="13155" y="58919"/>
                    <a:pt x="15669" y="58919"/>
                  </a:cubicBezTo>
                  <a:cubicBezTo>
                    <a:pt x="16208" y="58919"/>
                    <a:pt x="16760" y="58815"/>
                    <a:pt x="17302" y="58591"/>
                  </a:cubicBezTo>
                  <a:cubicBezTo>
                    <a:pt x="16538" y="57685"/>
                    <a:pt x="16137" y="56454"/>
                    <a:pt x="16369" y="55100"/>
                  </a:cubicBezTo>
                  <a:lnTo>
                    <a:pt x="18721" y="41386"/>
                  </a:lnTo>
                  <a:cubicBezTo>
                    <a:pt x="18961" y="39984"/>
                    <a:pt x="18498" y="38558"/>
                    <a:pt x="17478" y="37565"/>
                  </a:cubicBezTo>
                  <a:lnTo>
                    <a:pt x="7515" y="27853"/>
                  </a:lnTo>
                  <a:cubicBezTo>
                    <a:pt x="4951" y="25351"/>
                    <a:pt x="6367" y="20999"/>
                    <a:pt x="9908" y="20485"/>
                  </a:cubicBezTo>
                  <a:lnTo>
                    <a:pt x="23679" y="18485"/>
                  </a:lnTo>
                  <a:cubicBezTo>
                    <a:pt x="25085" y="18279"/>
                    <a:pt x="26301" y="17397"/>
                    <a:pt x="26930" y="16123"/>
                  </a:cubicBezTo>
                  <a:lnTo>
                    <a:pt x="33087" y="3643"/>
                  </a:lnTo>
                  <a:cubicBezTo>
                    <a:pt x="33594" y="2619"/>
                    <a:pt x="34408" y="1923"/>
                    <a:pt x="35330" y="1552"/>
                  </a:cubicBezTo>
                  <a:cubicBezTo>
                    <a:pt x="34482" y="517"/>
                    <a:pt x="33245" y="0"/>
                    <a:pt x="32009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31"/>
            <p:cNvSpPr/>
            <p:nvPr/>
          </p:nvSpPr>
          <p:spPr>
            <a:xfrm>
              <a:off x="2752900" y="245575"/>
              <a:ext cx="1347275" cy="1291875"/>
            </a:xfrm>
            <a:custGeom>
              <a:avLst/>
              <a:gdLst/>
              <a:ahLst/>
              <a:cxnLst/>
              <a:rect l="l" t="t" r="r" b="b"/>
              <a:pathLst>
                <a:path w="53891" h="51675" extrusionOk="0">
                  <a:moveTo>
                    <a:pt x="24869" y="0"/>
                  </a:moveTo>
                  <a:cubicBezTo>
                    <a:pt x="24527" y="0"/>
                    <a:pt x="24199" y="189"/>
                    <a:pt x="24038" y="516"/>
                  </a:cubicBezTo>
                  <a:lnTo>
                    <a:pt x="21182" y="6304"/>
                  </a:lnTo>
                  <a:cubicBezTo>
                    <a:pt x="20688" y="7304"/>
                    <a:pt x="19732" y="7997"/>
                    <a:pt x="18627" y="8156"/>
                  </a:cubicBezTo>
                  <a:lnTo>
                    <a:pt x="4860" y="10160"/>
                  </a:lnTo>
                  <a:cubicBezTo>
                    <a:pt x="2866" y="10447"/>
                    <a:pt x="1244" y="11816"/>
                    <a:pt x="622" y="13728"/>
                  </a:cubicBezTo>
                  <a:cubicBezTo>
                    <a:pt x="0" y="15641"/>
                    <a:pt x="510" y="17702"/>
                    <a:pt x="1950" y="19109"/>
                  </a:cubicBezTo>
                  <a:lnTo>
                    <a:pt x="11916" y="28821"/>
                  </a:lnTo>
                  <a:cubicBezTo>
                    <a:pt x="12713" y="29598"/>
                    <a:pt x="13078" y="30719"/>
                    <a:pt x="12889" y="31821"/>
                  </a:cubicBezTo>
                  <a:lnTo>
                    <a:pt x="10537" y="45534"/>
                  </a:lnTo>
                  <a:cubicBezTo>
                    <a:pt x="10199" y="47518"/>
                    <a:pt x="10996" y="49485"/>
                    <a:pt x="12626" y="50667"/>
                  </a:cubicBezTo>
                  <a:cubicBezTo>
                    <a:pt x="13544" y="51335"/>
                    <a:pt x="14620" y="51675"/>
                    <a:pt x="15703" y="51675"/>
                  </a:cubicBezTo>
                  <a:cubicBezTo>
                    <a:pt x="16537" y="51675"/>
                    <a:pt x="17376" y="51474"/>
                    <a:pt x="18150" y="51066"/>
                  </a:cubicBezTo>
                  <a:lnTo>
                    <a:pt x="30468" y="44591"/>
                  </a:lnTo>
                  <a:cubicBezTo>
                    <a:pt x="30961" y="44331"/>
                    <a:pt x="31503" y="44201"/>
                    <a:pt x="32045" y="44201"/>
                  </a:cubicBezTo>
                  <a:cubicBezTo>
                    <a:pt x="32586" y="44201"/>
                    <a:pt x="33128" y="44331"/>
                    <a:pt x="33621" y="44591"/>
                  </a:cubicBezTo>
                  <a:lnTo>
                    <a:pt x="45939" y="51066"/>
                  </a:lnTo>
                  <a:cubicBezTo>
                    <a:pt x="46692" y="51463"/>
                    <a:pt x="47532" y="51662"/>
                    <a:pt x="48373" y="51662"/>
                  </a:cubicBezTo>
                  <a:cubicBezTo>
                    <a:pt x="49460" y="51662"/>
                    <a:pt x="50551" y="51330"/>
                    <a:pt x="51463" y="50667"/>
                  </a:cubicBezTo>
                  <a:cubicBezTo>
                    <a:pt x="53093" y="49485"/>
                    <a:pt x="53890" y="47518"/>
                    <a:pt x="53552" y="45534"/>
                  </a:cubicBezTo>
                  <a:lnTo>
                    <a:pt x="52477" y="39279"/>
                  </a:lnTo>
                  <a:cubicBezTo>
                    <a:pt x="52399" y="38829"/>
                    <a:pt x="52009" y="38509"/>
                    <a:pt x="51565" y="38509"/>
                  </a:cubicBezTo>
                  <a:cubicBezTo>
                    <a:pt x="51513" y="38509"/>
                    <a:pt x="51459" y="38513"/>
                    <a:pt x="51406" y="38522"/>
                  </a:cubicBezTo>
                  <a:cubicBezTo>
                    <a:pt x="50899" y="38607"/>
                    <a:pt x="50562" y="39087"/>
                    <a:pt x="50649" y="39594"/>
                  </a:cubicBezTo>
                  <a:lnTo>
                    <a:pt x="51721" y="45848"/>
                  </a:lnTo>
                  <a:cubicBezTo>
                    <a:pt x="51944" y="47150"/>
                    <a:pt x="51440" y="48390"/>
                    <a:pt x="50372" y="49164"/>
                  </a:cubicBezTo>
                  <a:cubicBezTo>
                    <a:pt x="49770" y="49602"/>
                    <a:pt x="49083" y="49823"/>
                    <a:pt x="48389" y="49823"/>
                  </a:cubicBezTo>
                  <a:cubicBezTo>
                    <a:pt x="47853" y="49823"/>
                    <a:pt x="47312" y="49691"/>
                    <a:pt x="46803" y="49424"/>
                  </a:cubicBezTo>
                  <a:lnTo>
                    <a:pt x="34486" y="42949"/>
                  </a:lnTo>
                  <a:cubicBezTo>
                    <a:pt x="33723" y="42547"/>
                    <a:pt x="32884" y="42346"/>
                    <a:pt x="32045" y="42346"/>
                  </a:cubicBezTo>
                  <a:cubicBezTo>
                    <a:pt x="31206" y="42346"/>
                    <a:pt x="30367" y="42547"/>
                    <a:pt x="29603" y="42949"/>
                  </a:cubicBezTo>
                  <a:lnTo>
                    <a:pt x="17286" y="49424"/>
                  </a:lnTo>
                  <a:cubicBezTo>
                    <a:pt x="16777" y="49691"/>
                    <a:pt x="16236" y="49823"/>
                    <a:pt x="15700" y="49823"/>
                  </a:cubicBezTo>
                  <a:cubicBezTo>
                    <a:pt x="15006" y="49823"/>
                    <a:pt x="14319" y="49602"/>
                    <a:pt x="13717" y="49164"/>
                  </a:cubicBezTo>
                  <a:cubicBezTo>
                    <a:pt x="12649" y="48390"/>
                    <a:pt x="12145" y="47150"/>
                    <a:pt x="12369" y="45848"/>
                  </a:cubicBezTo>
                  <a:lnTo>
                    <a:pt x="14721" y="32135"/>
                  </a:lnTo>
                  <a:cubicBezTo>
                    <a:pt x="15011" y="30432"/>
                    <a:pt x="14447" y="28695"/>
                    <a:pt x="13210" y="27492"/>
                  </a:cubicBezTo>
                  <a:lnTo>
                    <a:pt x="3248" y="17777"/>
                  </a:lnTo>
                  <a:cubicBezTo>
                    <a:pt x="2302" y="16858"/>
                    <a:pt x="1981" y="15556"/>
                    <a:pt x="2390" y="14303"/>
                  </a:cubicBezTo>
                  <a:cubicBezTo>
                    <a:pt x="2795" y="13049"/>
                    <a:pt x="3819" y="12184"/>
                    <a:pt x="5124" y="11995"/>
                  </a:cubicBezTo>
                  <a:lnTo>
                    <a:pt x="18897" y="9994"/>
                  </a:lnTo>
                  <a:cubicBezTo>
                    <a:pt x="20604" y="9748"/>
                    <a:pt x="22081" y="8673"/>
                    <a:pt x="22848" y="7126"/>
                  </a:cubicBezTo>
                  <a:lnTo>
                    <a:pt x="25703" y="1340"/>
                  </a:lnTo>
                  <a:cubicBezTo>
                    <a:pt x="25930" y="881"/>
                    <a:pt x="25741" y="323"/>
                    <a:pt x="25281" y="96"/>
                  </a:cubicBezTo>
                  <a:cubicBezTo>
                    <a:pt x="25148" y="31"/>
                    <a:pt x="25007" y="0"/>
                    <a:pt x="24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31"/>
            <p:cNvSpPr/>
            <p:nvPr/>
          </p:nvSpPr>
          <p:spPr>
            <a:xfrm>
              <a:off x="3391500" y="18075"/>
              <a:ext cx="963625" cy="1123900"/>
            </a:xfrm>
            <a:custGeom>
              <a:avLst/>
              <a:gdLst/>
              <a:ahLst/>
              <a:cxnLst/>
              <a:rect l="l" t="t" r="r" b="b"/>
              <a:pathLst>
                <a:path w="38545" h="44956" extrusionOk="0">
                  <a:moveTo>
                    <a:pt x="6499" y="1"/>
                  </a:moveTo>
                  <a:cubicBezTo>
                    <a:pt x="4488" y="1"/>
                    <a:pt x="2687" y="1120"/>
                    <a:pt x="1795" y="2925"/>
                  </a:cubicBezTo>
                  <a:lnTo>
                    <a:pt x="227" y="6101"/>
                  </a:lnTo>
                  <a:cubicBezTo>
                    <a:pt x="1" y="6561"/>
                    <a:pt x="189" y="7118"/>
                    <a:pt x="649" y="7345"/>
                  </a:cubicBezTo>
                  <a:cubicBezTo>
                    <a:pt x="781" y="7410"/>
                    <a:pt x="921" y="7440"/>
                    <a:pt x="1058" y="7440"/>
                  </a:cubicBezTo>
                  <a:cubicBezTo>
                    <a:pt x="1401" y="7440"/>
                    <a:pt x="1731" y="7250"/>
                    <a:pt x="1893" y="6922"/>
                  </a:cubicBezTo>
                  <a:lnTo>
                    <a:pt x="3461" y="3745"/>
                  </a:lnTo>
                  <a:cubicBezTo>
                    <a:pt x="4045" y="2563"/>
                    <a:pt x="5181" y="1857"/>
                    <a:pt x="6499" y="1857"/>
                  </a:cubicBezTo>
                  <a:cubicBezTo>
                    <a:pt x="7820" y="1857"/>
                    <a:pt x="8956" y="2563"/>
                    <a:pt x="9540" y="3745"/>
                  </a:cubicBezTo>
                  <a:lnTo>
                    <a:pt x="15697" y="16226"/>
                  </a:lnTo>
                  <a:cubicBezTo>
                    <a:pt x="16464" y="17773"/>
                    <a:pt x="17941" y="18848"/>
                    <a:pt x="19648" y="19094"/>
                  </a:cubicBezTo>
                  <a:lnTo>
                    <a:pt x="33418" y="21095"/>
                  </a:lnTo>
                  <a:cubicBezTo>
                    <a:pt x="34726" y="21284"/>
                    <a:pt x="35750" y="22149"/>
                    <a:pt x="36155" y="23403"/>
                  </a:cubicBezTo>
                  <a:cubicBezTo>
                    <a:pt x="36564" y="24656"/>
                    <a:pt x="36243" y="25958"/>
                    <a:pt x="35297" y="26877"/>
                  </a:cubicBezTo>
                  <a:lnTo>
                    <a:pt x="25335" y="36592"/>
                  </a:lnTo>
                  <a:cubicBezTo>
                    <a:pt x="24098" y="37795"/>
                    <a:pt x="23534" y="39532"/>
                    <a:pt x="23825" y="41235"/>
                  </a:cubicBezTo>
                  <a:cubicBezTo>
                    <a:pt x="23825" y="41235"/>
                    <a:pt x="24331" y="44179"/>
                    <a:pt x="24331" y="44186"/>
                  </a:cubicBezTo>
                  <a:cubicBezTo>
                    <a:pt x="24407" y="44632"/>
                    <a:pt x="24810" y="44955"/>
                    <a:pt x="25252" y="44955"/>
                  </a:cubicBezTo>
                  <a:cubicBezTo>
                    <a:pt x="25302" y="44955"/>
                    <a:pt x="25352" y="44951"/>
                    <a:pt x="25403" y="44943"/>
                  </a:cubicBezTo>
                  <a:cubicBezTo>
                    <a:pt x="25910" y="44855"/>
                    <a:pt x="26247" y="44375"/>
                    <a:pt x="26160" y="43871"/>
                  </a:cubicBezTo>
                  <a:lnTo>
                    <a:pt x="25656" y="40921"/>
                  </a:lnTo>
                  <a:cubicBezTo>
                    <a:pt x="25467" y="39823"/>
                    <a:pt x="25832" y="38698"/>
                    <a:pt x="26629" y="37921"/>
                  </a:cubicBezTo>
                  <a:lnTo>
                    <a:pt x="36595" y="28209"/>
                  </a:lnTo>
                  <a:cubicBezTo>
                    <a:pt x="38035" y="26802"/>
                    <a:pt x="38545" y="24741"/>
                    <a:pt x="37923" y="22828"/>
                  </a:cubicBezTo>
                  <a:cubicBezTo>
                    <a:pt x="37301" y="20916"/>
                    <a:pt x="35675" y="19547"/>
                    <a:pt x="33685" y="19260"/>
                  </a:cubicBezTo>
                  <a:lnTo>
                    <a:pt x="19915" y="17256"/>
                  </a:lnTo>
                  <a:cubicBezTo>
                    <a:pt x="18813" y="17097"/>
                    <a:pt x="17857" y="16404"/>
                    <a:pt x="17363" y="15404"/>
                  </a:cubicBezTo>
                  <a:lnTo>
                    <a:pt x="11207" y="2925"/>
                  </a:lnTo>
                  <a:cubicBezTo>
                    <a:pt x="10314" y="1120"/>
                    <a:pt x="8513" y="1"/>
                    <a:pt x="64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26" name="Google Shape;1426;p31"/>
          <p:cNvGrpSpPr/>
          <p:nvPr/>
        </p:nvGrpSpPr>
        <p:grpSpPr>
          <a:xfrm rot="1372388">
            <a:off x="8437880" y="550954"/>
            <a:ext cx="352303" cy="338521"/>
            <a:chOff x="2416614" y="-315052"/>
            <a:chExt cx="2274706" cy="2185722"/>
          </a:xfrm>
        </p:grpSpPr>
        <p:sp>
          <p:nvSpPr>
            <p:cNvPr id="1427" name="Google Shape;1427;p31"/>
            <p:cNvSpPr/>
            <p:nvPr/>
          </p:nvSpPr>
          <p:spPr>
            <a:xfrm>
              <a:off x="2416614" y="-315052"/>
              <a:ext cx="2274706" cy="2185722"/>
            </a:xfrm>
            <a:custGeom>
              <a:avLst/>
              <a:gdLst/>
              <a:ahLst/>
              <a:cxnLst/>
              <a:rect l="l" t="t" r="r" b="b"/>
              <a:pathLst>
                <a:path w="75079" h="72142" extrusionOk="0">
                  <a:moveTo>
                    <a:pt x="37538" y="0"/>
                  </a:moveTo>
                  <a:cubicBezTo>
                    <a:pt x="35486" y="0"/>
                    <a:pt x="33490" y="565"/>
                    <a:pt x="31763" y="1639"/>
                  </a:cubicBezTo>
                  <a:cubicBezTo>
                    <a:pt x="30040" y="2711"/>
                    <a:pt x="28647" y="4252"/>
                    <a:pt x="27738" y="6094"/>
                  </a:cubicBezTo>
                  <a:lnTo>
                    <a:pt x="26170" y="9270"/>
                  </a:lnTo>
                  <a:cubicBezTo>
                    <a:pt x="25872" y="9871"/>
                    <a:pt x="25670" y="10506"/>
                    <a:pt x="25568" y="11158"/>
                  </a:cubicBezTo>
                  <a:cubicBezTo>
                    <a:pt x="25113" y="11639"/>
                    <a:pt x="24734" y="12183"/>
                    <a:pt x="24436" y="12785"/>
                  </a:cubicBezTo>
                  <a:lnTo>
                    <a:pt x="22115" y="17488"/>
                  </a:lnTo>
                  <a:lnTo>
                    <a:pt x="9537" y="19317"/>
                  </a:lnTo>
                  <a:cubicBezTo>
                    <a:pt x="7503" y="19613"/>
                    <a:pt x="5607" y="20458"/>
                    <a:pt x="4056" y="21770"/>
                  </a:cubicBezTo>
                  <a:cubicBezTo>
                    <a:pt x="2505" y="23077"/>
                    <a:pt x="1349" y="24801"/>
                    <a:pt x="713" y="26755"/>
                  </a:cubicBezTo>
                  <a:cubicBezTo>
                    <a:pt x="78" y="28711"/>
                    <a:pt x="1" y="30782"/>
                    <a:pt x="487" y="32756"/>
                  </a:cubicBezTo>
                  <a:cubicBezTo>
                    <a:pt x="974" y="34726"/>
                    <a:pt x="2008" y="36523"/>
                    <a:pt x="3478" y="37960"/>
                  </a:cubicBezTo>
                  <a:lnTo>
                    <a:pt x="12578" y="46831"/>
                  </a:lnTo>
                  <a:lnTo>
                    <a:pt x="10433" y="59358"/>
                  </a:lnTo>
                  <a:cubicBezTo>
                    <a:pt x="10084" y="61381"/>
                    <a:pt x="10304" y="63446"/>
                    <a:pt x="11071" y="65329"/>
                  </a:cubicBezTo>
                  <a:cubicBezTo>
                    <a:pt x="11835" y="67208"/>
                    <a:pt x="13116" y="68840"/>
                    <a:pt x="14778" y="70047"/>
                  </a:cubicBezTo>
                  <a:cubicBezTo>
                    <a:pt x="16664" y="71418"/>
                    <a:pt x="18884" y="72141"/>
                    <a:pt x="21195" y="72141"/>
                  </a:cubicBezTo>
                  <a:cubicBezTo>
                    <a:pt x="22956" y="72141"/>
                    <a:pt x="24717" y="71706"/>
                    <a:pt x="26289" y="70881"/>
                  </a:cubicBezTo>
                  <a:lnTo>
                    <a:pt x="37538" y="64967"/>
                  </a:lnTo>
                  <a:lnTo>
                    <a:pt x="48271" y="70607"/>
                  </a:lnTo>
                  <a:lnTo>
                    <a:pt x="48274" y="70611"/>
                  </a:lnTo>
                  <a:cubicBezTo>
                    <a:pt x="48430" y="70692"/>
                    <a:pt x="48561" y="70759"/>
                    <a:pt x="48689" y="70827"/>
                  </a:cubicBezTo>
                  <a:cubicBezTo>
                    <a:pt x="48720" y="70844"/>
                    <a:pt x="48750" y="70861"/>
                    <a:pt x="48784" y="70878"/>
                  </a:cubicBezTo>
                  <a:lnTo>
                    <a:pt x="48787" y="70881"/>
                  </a:lnTo>
                  <a:cubicBezTo>
                    <a:pt x="50349" y="71699"/>
                    <a:pt x="52086" y="72124"/>
                    <a:pt x="53859" y="72124"/>
                  </a:cubicBezTo>
                  <a:cubicBezTo>
                    <a:pt x="54127" y="72124"/>
                    <a:pt x="54394" y="72115"/>
                    <a:pt x="54661" y="72094"/>
                  </a:cubicBezTo>
                  <a:cubicBezTo>
                    <a:pt x="56709" y="71949"/>
                    <a:pt x="58658" y="71240"/>
                    <a:pt x="60301" y="70047"/>
                  </a:cubicBezTo>
                  <a:cubicBezTo>
                    <a:pt x="61960" y="68840"/>
                    <a:pt x="63244" y="67208"/>
                    <a:pt x="64008" y="65326"/>
                  </a:cubicBezTo>
                  <a:cubicBezTo>
                    <a:pt x="64775" y="63446"/>
                    <a:pt x="64995" y="61381"/>
                    <a:pt x="64646" y="59358"/>
                  </a:cubicBezTo>
                  <a:lnTo>
                    <a:pt x="63576" y="53099"/>
                  </a:lnTo>
                  <a:cubicBezTo>
                    <a:pt x="63443" y="52335"/>
                    <a:pt x="63173" y="51592"/>
                    <a:pt x="62785" y="50916"/>
                  </a:cubicBezTo>
                  <a:cubicBezTo>
                    <a:pt x="62927" y="50153"/>
                    <a:pt x="62933" y="49358"/>
                    <a:pt x="62801" y="48595"/>
                  </a:cubicBezTo>
                  <a:lnTo>
                    <a:pt x="62497" y="46831"/>
                  </a:lnTo>
                  <a:lnTo>
                    <a:pt x="71601" y="37960"/>
                  </a:lnTo>
                  <a:cubicBezTo>
                    <a:pt x="73071" y="36527"/>
                    <a:pt x="74105" y="34726"/>
                    <a:pt x="74592" y="32756"/>
                  </a:cubicBezTo>
                  <a:cubicBezTo>
                    <a:pt x="75078" y="30785"/>
                    <a:pt x="75001" y="28711"/>
                    <a:pt x="74366" y="26758"/>
                  </a:cubicBezTo>
                  <a:cubicBezTo>
                    <a:pt x="73730" y="24801"/>
                    <a:pt x="72574" y="23077"/>
                    <a:pt x="71023" y="21770"/>
                  </a:cubicBezTo>
                  <a:cubicBezTo>
                    <a:pt x="69472" y="20462"/>
                    <a:pt x="67576" y="19613"/>
                    <a:pt x="65542" y="19317"/>
                  </a:cubicBezTo>
                  <a:lnTo>
                    <a:pt x="52964" y="17488"/>
                  </a:lnTo>
                  <a:lnTo>
                    <a:pt x="47341" y="6094"/>
                  </a:lnTo>
                  <a:cubicBezTo>
                    <a:pt x="46432" y="4248"/>
                    <a:pt x="45040" y="2711"/>
                    <a:pt x="43313" y="1639"/>
                  </a:cubicBezTo>
                  <a:cubicBezTo>
                    <a:pt x="41589" y="565"/>
                    <a:pt x="39593" y="0"/>
                    <a:pt x="37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44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" name="Google Shape;1428;p31"/>
            <p:cNvSpPr/>
            <p:nvPr/>
          </p:nvSpPr>
          <p:spPr>
            <a:xfrm>
              <a:off x="2753750" y="41200"/>
              <a:ext cx="1600525" cy="1473075"/>
            </a:xfrm>
            <a:custGeom>
              <a:avLst/>
              <a:gdLst/>
              <a:ahLst/>
              <a:cxnLst/>
              <a:rect l="l" t="t" r="r" b="b"/>
              <a:pathLst>
                <a:path w="64021" h="58923" extrusionOk="0">
                  <a:moveTo>
                    <a:pt x="32011" y="0"/>
                  </a:moveTo>
                  <a:cubicBezTo>
                    <a:pt x="30471" y="0"/>
                    <a:pt x="28931" y="803"/>
                    <a:pt x="28140" y="2408"/>
                  </a:cubicBezTo>
                  <a:lnTo>
                    <a:pt x="21979" y="14888"/>
                  </a:lnTo>
                  <a:cubicBezTo>
                    <a:pt x="21351" y="16162"/>
                    <a:pt x="20134" y="17044"/>
                    <a:pt x="18728" y="17250"/>
                  </a:cubicBezTo>
                  <a:lnTo>
                    <a:pt x="4957" y="19250"/>
                  </a:lnTo>
                  <a:cubicBezTo>
                    <a:pt x="1416" y="19765"/>
                    <a:pt x="0" y="24117"/>
                    <a:pt x="2565" y="26614"/>
                  </a:cubicBezTo>
                  <a:lnTo>
                    <a:pt x="12531" y="36330"/>
                  </a:lnTo>
                  <a:cubicBezTo>
                    <a:pt x="13548" y="37320"/>
                    <a:pt x="14011" y="38749"/>
                    <a:pt x="13771" y="40151"/>
                  </a:cubicBezTo>
                  <a:lnTo>
                    <a:pt x="11419" y="53865"/>
                  </a:lnTo>
                  <a:cubicBezTo>
                    <a:pt x="10940" y="56656"/>
                    <a:pt x="13159" y="58922"/>
                    <a:pt x="15674" y="58922"/>
                  </a:cubicBezTo>
                  <a:cubicBezTo>
                    <a:pt x="16338" y="58922"/>
                    <a:pt x="17023" y="58765"/>
                    <a:pt x="17684" y="58417"/>
                  </a:cubicBezTo>
                  <a:lnTo>
                    <a:pt x="30001" y="51942"/>
                  </a:lnTo>
                  <a:cubicBezTo>
                    <a:pt x="30630" y="51611"/>
                    <a:pt x="31320" y="51445"/>
                    <a:pt x="32011" y="51445"/>
                  </a:cubicBezTo>
                  <a:cubicBezTo>
                    <a:pt x="32701" y="51445"/>
                    <a:pt x="33391" y="51611"/>
                    <a:pt x="34020" y="51942"/>
                  </a:cubicBezTo>
                  <a:lnTo>
                    <a:pt x="46337" y="58417"/>
                  </a:lnTo>
                  <a:cubicBezTo>
                    <a:pt x="46998" y="58765"/>
                    <a:pt x="47683" y="58922"/>
                    <a:pt x="48347" y="58922"/>
                  </a:cubicBezTo>
                  <a:cubicBezTo>
                    <a:pt x="50862" y="58922"/>
                    <a:pt x="53081" y="56656"/>
                    <a:pt x="52602" y="53865"/>
                  </a:cubicBezTo>
                  <a:lnTo>
                    <a:pt x="50250" y="40151"/>
                  </a:lnTo>
                  <a:cubicBezTo>
                    <a:pt x="50010" y="38749"/>
                    <a:pt x="50473" y="37320"/>
                    <a:pt x="51490" y="36330"/>
                  </a:cubicBezTo>
                  <a:lnTo>
                    <a:pt x="61456" y="26614"/>
                  </a:lnTo>
                  <a:cubicBezTo>
                    <a:pt x="64021" y="24117"/>
                    <a:pt x="62605" y="19765"/>
                    <a:pt x="59064" y="19250"/>
                  </a:cubicBezTo>
                  <a:lnTo>
                    <a:pt x="45293" y="17250"/>
                  </a:lnTo>
                  <a:cubicBezTo>
                    <a:pt x="43887" y="17044"/>
                    <a:pt x="42670" y="16162"/>
                    <a:pt x="42042" y="14888"/>
                  </a:cubicBezTo>
                  <a:lnTo>
                    <a:pt x="35881" y="2408"/>
                  </a:lnTo>
                  <a:cubicBezTo>
                    <a:pt x="35090" y="803"/>
                    <a:pt x="33550" y="0"/>
                    <a:pt x="320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" name="Google Shape;1429;p31"/>
            <p:cNvSpPr/>
            <p:nvPr/>
          </p:nvSpPr>
          <p:spPr>
            <a:xfrm>
              <a:off x="2753750" y="41250"/>
              <a:ext cx="883275" cy="1473000"/>
            </a:xfrm>
            <a:custGeom>
              <a:avLst/>
              <a:gdLst/>
              <a:ahLst/>
              <a:cxnLst/>
              <a:rect l="l" t="t" r="r" b="b"/>
              <a:pathLst>
                <a:path w="35331" h="58920" extrusionOk="0">
                  <a:moveTo>
                    <a:pt x="32009" y="0"/>
                  </a:moveTo>
                  <a:cubicBezTo>
                    <a:pt x="30470" y="0"/>
                    <a:pt x="28931" y="802"/>
                    <a:pt x="28140" y="2406"/>
                  </a:cubicBezTo>
                  <a:lnTo>
                    <a:pt x="21979" y="14886"/>
                  </a:lnTo>
                  <a:cubicBezTo>
                    <a:pt x="21351" y="16160"/>
                    <a:pt x="20134" y="17042"/>
                    <a:pt x="18728" y="17248"/>
                  </a:cubicBezTo>
                  <a:lnTo>
                    <a:pt x="4957" y="19248"/>
                  </a:lnTo>
                  <a:cubicBezTo>
                    <a:pt x="1416" y="19763"/>
                    <a:pt x="0" y="24115"/>
                    <a:pt x="2565" y="26612"/>
                  </a:cubicBezTo>
                  <a:lnTo>
                    <a:pt x="12531" y="36328"/>
                  </a:lnTo>
                  <a:cubicBezTo>
                    <a:pt x="13548" y="37318"/>
                    <a:pt x="14011" y="38747"/>
                    <a:pt x="13771" y="40149"/>
                  </a:cubicBezTo>
                  <a:lnTo>
                    <a:pt x="11419" y="53863"/>
                  </a:lnTo>
                  <a:cubicBezTo>
                    <a:pt x="10940" y="56655"/>
                    <a:pt x="13155" y="58919"/>
                    <a:pt x="15669" y="58919"/>
                  </a:cubicBezTo>
                  <a:cubicBezTo>
                    <a:pt x="16208" y="58919"/>
                    <a:pt x="16760" y="58815"/>
                    <a:pt x="17302" y="58591"/>
                  </a:cubicBezTo>
                  <a:cubicBezTo>
                    <a:pt x="16538" y="57685"/>
                    <a:pt x="16137" y="56454"/>
                    <a:pt x="16369" y="55100"/>
                  </a:cubicBezTo>
                  <a:lnTo>
                    <a:pt x="18721" y="41386"/>
                  </a:lnTo>
                  <a:cubicBezTo>
                    <a:pt x="18961" y="39984"/>
                    <a:pt x="18498" y="38558"/>
                    <a:pt x="17478" y="37565"/>
                  </a:cubicBezTo>
                  <a:lnTo>
                    <a:pt x="7515" y="27853"/>
                  </a:lnTo>
                  <a:cubicBezTo>
                    <a:pt x="4951" y="25351"/>
                    <a:pt x="6367" y="20999"/>
                    <a:pt x="9908" y="20485"/>
                  </a:cubicBezTo>
                  <a:lnTo>
                    <a:pt x="23679" y="18485"/>
                  </a:lnTo>
                  <a:cubicBezTo>
                    <a:pt x="25085" y="18279"/>
                    <a:pt x="26301" y="17397"/>
                    <a:pt x="26930" y="16123"/>
                  </a:cubicBezTo>
                  <a:lnTo>
                    <a:pt x="33087" y="3643"/>
                  </a:lnTo>
                  <a:cubicBezTo>
                    <a:pt x="33594" y="2619"/>
                    <a:pt x="34408" y="1923"/>
                    <a:pt x="35330" y="1552"/>
                  </a:cubicBezTo>
                  <a:cubicBezTo>
                    <a:pt x="34482" y="517"/>
                    <a:pt x="33245" y="0"/>
                    <a:pt x="32009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" name="Google Shape;1430;p31"/>
            <p:cNvSpPr/>
            <p:nvPr/>
          </p:nvSpPr>
          <p:spPr>
            <a:xfrm>
              <a:off x="2752900" y="245575"/>
              <a:ext cx="1347275" cy="1291875"/>
            </a:xfrm>
            <a:custGeom>
              <a:avLst/>
              <a:gdLst/>
              <a:ahLst/>
              <a:cxnLst/>
              <a:rect l="l" t="t" r="r" b="b"/>
              <a:pathLst>
                <a:path w="53891" h="51675" extrusionOk="0">
                  <a:moveTo>
                    <a:pt x="24869" y="0"/>
                  </a:moveTo>
                  <a:cubicBezTo>
                    <a:pt x="24527" y="0"/>
                    <a:pt x="24199" y="189"/>
                    <a:pt x="24038" y="516"/>
                  </a:cubicBezTo>
                  <a:lnTo>
                    <a:pt x="21182" y="6304"/>
                  </a:lnTo>
                  <a:cubicBezTo>
                    <a:pt x="20688" y="7304"/>
                    <a:pt x="19732" y="7997"/>
                    <a:pt x="18627" y="8156"/>
                  </a:cubicBezTo>
                  <a:lnTo>
                    <a:pt x="4860" y="10160"/>
                  </a:lnTo>
                  <a:cubicBezTo>
                    <a:pt x="2866" y="10447"/>
                    <a:pt x="1244" y="11816"/>
                    <a:pt x="622" y="13728"/>
                  </a:cubicBezTo>
                  <a:cubicBezTo>
                    <a:pt x="0" y="15641"/>
                    <a:pt x="510" y="17702"/>
                    <a:pt x="1950" y="19109"/>
                  </a:cubicBezTo>
                  <a:lnTo>
                    <a:pt x="11916" y="28821"/>
                  </a:lnTo>
                  <a:cubicBezTo>
                    <a:pt x="12713" y="29598"/>
                    <a:pt x="13078" y="30719"/>
                    <a:pt x="12889" y="31821"/>
                  </a:cubicBezTo>
                  <a:lnTo>
                    <a:pt x="10537" y="45534"/>
                  </a:lnTo>
                  <a:cubicBezTo>
                    <a:pt x="10199" y="47518"/>
                    <a:pt x="10996" y="49485"/>
                    <a:pt x="12626" y="50667"/>
                  </a:cubicBezTo>
                  <a:cubicBezTo>
                    <a:pt x="13544" y="51335"/>
                    <a:pt x="14620" y="51675"/>
                    <a:pt x="15703" y="51675"/>
                  </a:cubicBezTo>
                  <a:cubicBezTo>
                    <a:pt x="16537" y="51675"/>
                    <a:pt x="17376" y="51474"/>
                    <a:pt x="18150" y="51066"/>
                  </a:cubicBezTo>
                  <a:lnTo>
                    <a:pt x="30468" y="44591"/>
                  </a:lnTo>
                  <a:cubicBezTo>
                    <a:pt x="30961" y="44331"/>
                    <a:pt x="31503" y="44201"/>
                    <a:pt x="32045" y="44201"/>
                  </a:cubicBezTo>
                  <a:cubicBezTo>
                    <a:pt x="32586" y="44201"/>
                    <a:pt x="33128" y="44331"/>
                    <a:pt x="33621" y="44591"/>
                  </a:cubicBezTo>
                  <a:lnTo>
                    <a:pt x="45939" y="51066"/>
                  </a:lnTo>
                  <a:cubicBezTo>
                    <a:pt x="46692" y="51463"/>
                    <a:pt x="47532" y="51662"/>
                    <a:pt x="48373" y="51662"/>
                  </a:cubicBezTo>
                  <a:cubicBezTo>
                    <a:pt x="49460" y="51662"/>
                    <a:pt x="50551" y="51330"/>
                    <a:pt x="51463" y="50667"/>
                  </a:cubicBezTo>
                  <a:cubicBezTo>
                    <a:pt x="53093" y="49485"/>
                    <a:pt x="53890" y="47518"/>
                    <a:pt x="53552" y="45534"/>
                  </a:cubicBezTo>
                  <a:lnTo>
                    <a:pt x="52477" y="39279"/>
                  </a:lnTo>
                  <a:cubicBezTo>
                    <a:pt x="52399" y="38829"/>
                    <a:pt x="52009" y="38509"/>
                    <a:pt x="51565" y="38509"/>
                  </a:cubicBezTo>
                  <a:cubicBezTo>
                    <a:pt x="51513" y="38509"/>
                    <a:pt x="51459" y="38513"/>
                    <a:pt x="51406" y="38522"/>
                  </a:cubicBezTo>
                  <a:cubicBezTo>
                    <a:pt x="50899" y="38607"/>
                    <a:pt x="50562" y="39087"/>
                    <a:pt x="50649" y="39594"/>
                  </a:cubicBezTo>
                  <a:lnTo>
                    <a:pt x="51721" y="45848"/>
                  </a:lnTo>
                  <a:cubicBezTo>
                    <a:pt x="51944" y="47150"/>
                    <a:pt x="51440" y="48390"/>
                    <a:pt x="50372" y="49164"/>
                  </a:cubicBezTo>
                  <a:cubicBezTo>
                    <a:pt x="49770" y="49602"/>
                    <a:pt x="49083" y="49823"/>
                    <a:pt x="48389" y="49823"/>
                  </a:cubicBezTo>
                  <a:cubicBezTo>
                    <a:pt x="47853" y="49823"/>
                    <a:pt x="47312" y="49691"/>
                    <a:pt x="46803" y="49424"/>
                  </a:cubicBezTo>
                  <a:lnTo>
                    <a:pt x="34486" y="42949"/>
                  </a:lnTo>
                  <a:cubicBezTo>
                    <a:pt x="33723" y="42547"/>
                    <a:pt x="32884" y="42346"/>
                    <a:pt x="32045" y="42346"/>
                  </a:cubicBezTo>
                  <a:cubicBezTo>
                    <a:pt x="31206" y="42346"/>
                    <a:pt x="30367" y="42547"/>
                    <a:pt x="29603" y="42949"/>
                  </a:cubicBezTo>
                  <a:lnTo>
                    <a:pt x="17286" y="49424"/>
                  </a:lnTo>
                  <a:cubicBezTo>
                    <a:pt x="16777" y="49691"/>
                    <a:pt x="16236" y="49823"/>
                    <a:pt x="15700" y="49823"/>
                  </a:cubicBezTo>
                  <a:cubicBezTo>
                    <a:pt x="15006" y="49823"/>
                    <a:pt x="14319" y="49602"/>
                    <a:pt x="13717" y="49164"/>
                  </a:cubicBezTo>
                  <a:cubicBezTo>
                    <a:pt x="12649" y="48390"/>
                    <a:pt x="12145" y="47150"/>
                    <a:pt x="12369" y="45848"/>
                  </a:cubicBezTo>
                  <a:lnTo>
                    <a:pt x="14721" y="32135"/>
                  </a:lnTo>
                  <a:cubicBezTo>
                    <a:pt x="15011" y="30432"/>
                    <a:pt x="14447" y="28695"/>
                    <a:pt x="13210" y="27492"/>
                  </a:cubicBezTo>
                  <a:lnTo>
                    <a:pt x="3248" y="17777"/>
                  </a:lnTo>
                  <a:cubicBezTo>
                    <a:pt x="2302" y="16858"/>
                    <a:pt x="1981" y="15556"/>
                    <a:pt x="2390" y="14303"/>
                  </a:cubicBezTo>
                  <a:cubicBezTo>
                    <a:pt x="2795" y="13049"/>
                    <a:pt x="3819" y="12184"/>
                    <a:pt x="5124" y="11995"/>
                  </a:cubicBezTo>
                  <a:lnTo>
                    <a:pt x="18897" y="9994"/>
                  </a:lnTo>
                  <a:cubicBezTo>
                    <a:pt x="20604" y="9748"/>
                    <a:pt x="22081" y="8673"/>
                    <a:pt x="22848" y="7126"/>
                  </a:cubicBezTo>
                  <a:lnTo>
                    <a:pt x="25703" y="1340"/>
                  </a:lnTo>
                  <a:cubicBezTo>
                    <a:pt x="25930" y="881"/>
                    <a:pt x="25741" y="323"/>
                    <a:pt x="25281" y="96"/>
                  </a:cubicBezTo>
                  <a:cubicBezTo>
                    <a:pt x="25148" y="31"/>
                    <a:pt x="25007" y="0"/>
                    <a:pt x="24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Google Shape;1431;p31"/>
            <p:cNvSpPr/>
            <p:nvPr/>
          </p:nvSpPr>
          <p:spPr>
            <a:xfrm>
              <a:off x="3391500" y="18075"/>
              <a:ext cx="963625" cy="1123900"/>
            </a:xfrm>
            <a:custGeom>
              <a:avLst/>
              <a:gdLst/>
              <a:ahLst/>
              <a:cxnLst/>
              <a:rect l="l" t="t" r="r" b="b"/>
              <a:pathLst>
                <a:path w="38545" h="44956" extrusionOk="0">
                  <a:moveTo>
                    <a:pt x="6499" y="1"/>
                  </a:moveTo>
                  <a:cubicBezTo>
                    <a:pt x="4488" y="1"/>
                    <a:pt x="2687" y="1120"/>
                    <a:pt x="1795" y="2925"/>
                  </a:cubicBezTo>
                  <a:lnTo>
                    <a:pt x="227" y="6101"/>
                  </a:lnTo>
                  <a:cubicBezTo>
                    <a:pt x="1" y="6561"/>
                    <a:pt x="189" y="7118"/>
                    <a:pt x="649" y="7345"/>
                  </a:cubicBezTo>
                  <a:cubicBezTo>
                    <a:pt x="781" y="7410"/>
                    <a:pt x="921" y="7440"/>
                    <a:pt x="1058" y="7440"/>
                  </a:cubicBezTo>
                  <a:cubicBezTo>
                    <a:pt x="1401" y="7440"/>
                    <a:pt x="1731" y="7250"/>
                    <a:pt x="1893" y="6922"/>
                  </a:cubicBezTo>
                  <a:lnTo>
                    <a:pt x="3461" y="3745"/>
                  </a:lnTo>
                  <a:cubicBezTo>
                    <a:pt x="4045" y="2563"/>
                    <a:pt x="5181" y="1857"/>
                    <a:pt x="6499" y="1857"/>
                  </a:cubicBezTo>
                  <a:cubicBezTo>
                    <a:pt x="7820" y="1857"/>
                    <a:pt x="8956" y="2563"/>
                    <a:pt x="9540" y="3745"/>
                  </a:cubicBezTo>
                  <a:lnTo>
                    <a:pt x="15697" y="16226"/>
                  </a:lnTo>
                  <a:cubicBezTo>
                    <a:pt x="16464" y="17773"/>
                    <a:pt x="17941" y="18848"/>
                    <a:pt x="19648" y="19094"/>
                  </a:cubicBezTo>
                  <a:lnTo>
                    <a:pt x="33418" y="21095"/>
                  </a:lnTo>
                  <a:cubicBezTo>
                    <a:pt x="34726" y="21284"/>
                    <a:pt x="35750" y="22149"/>
                    <a:pt x="36155" y="23403"/>
                  </a:cubicBezTo>
                  <a:cubicBezTo>
                    <a:pt x="36564" y="24656"/>
                    <a:pt x="36243" y="25958"/>
                    <a:pt x="35297" y="26877"/>
                  </a:cubicBezTo>
                  <a:lnTo>
                    <a:pt x="25335" y="36592"/>
                  </a:lnTo>
                  <a:cubicBezTo>
                    <a:pt x="24098" y="37795"/>
                    <a:pt x="23534" y="39532"/>
                    <a:pt x="23825" y="41235"/>
                  </a:cubicBezTo>
                  <a:cubicBezTo>
                    <a:pt x="23825" y="41235"/>
                    <a:pt x="24331" y="44179"/>
                    <a:pt x="24331" y="44186"/>
                  </a:cubicBezTo>
                  <a:cubicBezTo>
                    <a:pt x="24407" y="44632"/>
                    <a:pt x="24810" y="44955"/>
                    <a:pt x="25252" y="44955"/>
                  </a:cubicBezTo>
                  <a:cubicBezTo>
                    <a:pt x="25302" y="44955"/>
                    <a:pt x="25352" y="44951"/>
                    <a:pt x="25403" y="44943"/>
                  </a:cubicBezTo>
                  <a:cubicBezTo>
                    <a:pt x="25910" y="44855"/>
                    <a:pt x="26247" y="44375"/>
                    <a:pt x="26160" y="43871"/>
                  </a:cubicBezTo>
                  <a:lnTo>
                    <a:pt x="25656" y="40921"/>
                  </a:lnTo>
                  <a:cubicBezTo>
                    <a:pt x="25467" y="39823"/>
                    <a:pt x="25832" y="38698"/>
                    <a:pt x="26629" y="37921"/>
                  </a:cubicBezTo>
                  <a:lnTo>
                    <a:pt x="36595" y="28209"/>
                  </a:lnTo>
                  <a:cubicBezTo>
                    <a:pt x="38035" y="26802"/>
                    <a:pt x="38545" y="24741"/>
                    <a:pt x="37923" y="22828"/>
                  </a:cubicBezTo>
                  <a:cubicBezTo>
                    <a:pt x="37301" y="20916"/>
                    <a:pt x="35675" y="19547"/>
                    <a:pt x="33685" y="19260"/>
                  </a:cubicBezTo>
                  <a:lnTo>
                    <a:pt x="19915" y="17256"/>
                  </a:lnTo>
                  <a:cubicBezTo>
                    <a:pt x="18813" y="17097"/>
                    <a:pt x="17857" y="16404"/>
                    <a:pt x="17363" y="15404"/>
                  </a:cubicBezTo>
                  <a:lnTo>
                    <a:pt x="11207" y="2925"/>
                  </a:lnTo>
                  <a:cubicBezTo>
                    <a:pt x="10314" y="1120"/>
                    <a:pt x="8513" y="1"/>
                    <a:pt x="64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32" name="Google Shape;1432;p31"/>
          <p:cNvGrpSpPr/>
          <p:nvPr/>
        </p:nvGrpSpPr>
        <p:grpSpPr>
          <a:xfrm rot="-1213353">
            <a:off x="1267739" y="3641391"/>
            <a:ext cx="279018" cy="268103"/>
            <a:chOff x="2416614" y="-315052"/>
            <a:chExt cx="2274706" cy="2185722"/>
          </a:xfrm>
        </p:grpSpPr>
        <p:sp>
          <p:nvSpPr>
            <p:cNvPr id="1433" name="Google Shape;1433;p31"/>
            <p:cNvSpPr/>
            <p:nvPr/>
          </p:nvSpPr>
          <p:spPr>
            <a:xfrm>
              <a:off x="2416614" y="-315052"/>
              <a:ext cx="2274706" cy="2185722"/>
            </a:xfrm>
            <a:custGeom>
              <a:avLst/>
              <a:gdLst/>
              <a:ahLst/>
              <a:cxnLst/>
              <a:rect l="l" t="t" r="r" b="b"/>
              <a:pathLst>
                <a:path w="75079" h="72142" extrusionOk="0">
                  <a:moveTo>
                    <a:pt x="37538" y="0"/>
                  </a:moveTo>
                  <a:cubicBezTo>
                    <a:pt x="35486" y="0"/>
                    <a:pt x="33490" y="565"/>
                    <a:pt x="31763" y="1639"/>
                  </a:cubicBezTo>
                  <a:cubicBezTo>
                    <a:pt x="30040" y="2711"/>
                    <a:pt x="28647" y="4252"/>
                    <a:pt x="27738" y="6094"/>
                  </a:cubicBezTo>
                  <a:lnTo>
                    <a:pt x="26170" y="9270"/>
                  </a:lnTo>
                  <a:cubicBezTo>
                    <a:pt x="25872" y="9871"/>
                    <a:pt x="25670" y="10506"/>
                    <a:pt x="25568" y="11158"/>
                  </a:cubicBezTo>
                  <a:cubicBezTo>
                    <a:pt x="25113" y="11639"/>
                    <a:pt x="24734" y="12183"/>
                    <a:pt x="24436" y="12785"/>
                  </a:cubicBezTo>
                  <a:lnTo>
                    <a:pt x="22115" y="17488"/>
                  </a:lnTo>
                  <a:lnTo>
                    <a:pt x="9537" y="19317"/>
                  </a:lnTo>
                  <a:cubicBezTo>
                    <a:pt x="7503" y="19613"/>
                    <a:pt x="5607" y="20458"/>
                    <a:pt x="4056" y="21770"/>
                  </a:cubicBezTo>
                  <a:cubicBezTo>
                    <a:pt x="2505" y="23077"/>
                    <a:pt x="1349" y="24801"/>
                    <a:pt x="713" y="26755"/>
                  </a:cubicBezTo>
                  <a:cubicBezTo>
                    <a:pt x="78" y="28711"/>
                    <a:pt x="1" y="30782"/>
                    <a:pt x="487" y="32756"/>
                  </a:cubicBezTo>
                  <a:cubicBezTo>
                    <a:pt x="974" y="34726"/>
                    <a:pt x="2008" y="36523"/>
                    <a:pt x="3478" y="37960"/>
                  </a:cubicBezTo>
                  <a:lnTo>
                    <a:pt x="12578" y="46831"/>
                  </a:lnTo>
                  <a:lnTo>
                    <a:pt x="10433" y="59358"/>
                  </a:lnTo>
                  <a:cubicBezTo>
                    <a:pt x="10084" y="61381"/>
                    <a:pt x="10304" y="63446"/>
                    <a:pt x="11071" y="65329"/>
                  </a:cubicBezTo>
                  <a:cubicBezTo>
                    <a:pt x="11835" y="67208"/>
                    <a:pt x="13116" y="68840"/>
                    <a:pt x="14778" y="70047"/>
                  </a:cubicBezTo>
                  <a:cubicBezTo>
                    <a:pt x="16664" y="71418"/>
                    <a:pt x="18884" y="72141"/>
                    <a:pt x="21195" y="72141"/>
                  </a:cubicBezTo>
                  <a:cubicBezTo>
                    <a:pt x="22956" y="72141"/>
                    <a:pt x="24717" y="71706"/>
                    <a:pt x="26289" y="70881"/>
                  </a:cubicBezTo>
                  <a:lnTo>
                    <a:pt x="37538" y="64967"/>
                  </a:lnTo>
                  <a:lnTo>
                    <a:pt x="48271" y="70607"/>
                  </a:lnTo>
                  <a:lnTo>
                    <a:pt x="48274" y="70611"/>
                  </a:lnTo>
                  <a:cubicBezTo>
                    <a:pt x="48430" y="70692"/>
                    <a:pt x="48561" y="70759"/>
                    <a:pt x="48689" y="70827"/>
                  </a:cubicBezTo>
                  <a:cubicBezTo>
                    <a:pt x="48720" y="70844"/>
                    <a:pt x="48750" y="70861"/>
                    <a:pt x="48784" y="70878"/>
                  </a:cubicBezTo>
                  <a:lnTo>
                    <a:pt x="48787" y="70881"/>
                  </a:lnTo>
                  <a:cubicBezTo>
                    <a:pt x="50349" y="71699"/>
                    <a:pt x="52086" y="72124"/>
                    <a:pt x="53859" y="72124"/>
                  </a:cubicBezTo>
                  <a:cubicBezTo>
                    <a:pt x="54127" y="72124"/>
                    <a:pt x="54394" y="72115"/>
                    <a:pt x="54661" y="72094"/>
                  </a:cubicBezTo>
                  <a:cubicBezTo>
                    <a:pt x="56709" y="71949"/>
                    <a:pt x="58658" y="71240"/>
                    <a:pt x="60301" y="70047"/>
                  </a:cubicBezTo>
                  <a:cubicBezTo>
                    <a:pt x="61960" y="68840"/>
                    <a:pt x="63244" y="67208"/>
                    <a:pt x="64008" y="65326"/>
                  </a:cubicBezTo>
                  <a:cubicBezTo>
                    <a:pt x="64775" y="63446"/>
                    <a:pt x="64995" y="61381"/>
                    <a:pt x="64646" y="59358"/>
                  </a:cubicBezTo>
                  <a:lnTo>
                    <a:pt x="63576" y="53099"/>
                  </a:lnTo>
                  <a:cubicBezTo>
                    <a:pt x="63443" y="52335"/>
                    <a:pt x="63173" y="51592"/>
                    <a:pt x="62785" y="50916"/>
                  </a:cubicBezTo>
                  <a:cubicBezTo>
                    <a:pt x="62927" y="50153"/>
                    <a:pt x="62933" y="49358"/>
                    <a:pt x="62801" y="48595"/>
                  </a:cubicBezTo>
                  <a:lnTo>
                    <a:pt x="62497" y="46831"/>
                  </a:lnTo>
                  <a:lnTo>
                    <a:pt x="71601" y="37960"/>
                  </a:lnTo>
                  <a:cubicBezTo>
                    <a:pt x="73071" y="36527"/>
                    <a:pt x="74105" y="34726"/>
                    <a:pt x="74592" y="32756"/>
                  </a:cubicBezTo>
                  <a:cubicBezTo>
                    <a:pt x="75078" y="30785"/>
                    <a:pt x="75001" y="28711"/>
                    <a:pt x="74366" y="26758"/>
                  </a:cubicBezTo>
                  <a:cubicBezTo>
                    <a:pt x="73730" y="24801"/>
                    <a:pt x="72574" y="23077"/>
                    <a:pt x="71023" y="21770"/>
                  </a:cubicBezTo>
                  <a:cubicBezTo>
                    <a:pt x="69472" y="20462"/>
                    <a:pt x="67576" y="19613"/>
                    <a:pt x="65542" y="19317"/>
                  </a:cubicBezTo>
                  <a:lnTo>
                    <a:pt x="52964" y="17488"/>
                  </a:lnTo>
                  <a:lnTo>
                    <a:pt x="47341" y="6094"/>
                  </a:lnTo>
                  <a:cubicBezTo>
                    <a:pt x="46432" y="4248"/>
                    <a:pt x="45040" y="2711"/>
                    <a:pt x="43313" y="1639"/>
                  </a:cubicBezTo>
                  <a:cubicBezTo>
                    <a:pt x="41589" y="565"/>
                    <a:pt x="39593" y="0"/>
                    <a:pt x="37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44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" name="Google Shape;1434;p31"/>
            <p:cNvSpPr/>
            <p:nvPr/>
          </p:nvSpPr>
          <p:spPr>
            <a:xfrm>
              <a:off x="2753750" y="41200"/>
              <a:ext cx="1600525" cy="1473075"/>
            </a:xfrm>
            <a:custGeom>
              <a:avLst/>
              <a:gdLst/>
              <a:ahLst/>
              <a:cxnLst/>
              <a:rect l="l" t="t" r="r" b="b"/>
              <a:pathLst>
                <a:path w="64021" h="58923" extrusionOk="0">
                  <a:moveTo>
                    <a:pt x="32011" y="0"/>
                  </a:moveTo>
                  <a:cubicBezTo>
                    <a:pt x="30471" y="0"/>
                    <a:pt x="28931" y="803"/>
                    <a:pt x="28140" y="2408"/>
                  </a:cubicBezTo>
                  <a:lnTo>
                    <a:pt x="21979" y="14888"/>
                  </a:lnTo>
                  <a:cubicBezTo>
                    <a:pt x="21351" y="16162"/>
                    <a:pt x="20134" y="17044"/>
                    <a:pt x="18728" y="17250"/>
                  </a:cubicBezTo>
                  <a:lnTo>
                    <a:pt x="4957" y="19250"/>
                  </a:lnTo>
                  <a:cubicBezTo>
                    <a:pt x="1416" y="19765"/>
                    <a:pt x="0" y="24117"/>
                    <a:pt x="2565" y="26614"/>
                  </a:cubicBezTo>
                  <a:lnTo>
                    <a:pt x="12531" y="36330"/>
                  </a:lnTo>
                  <a:cubicBezTo>
                    <a:pt x="13548" y="37320"/>
                    <a:pt x="14011" y="38749"/>
                    <a:pt x="13771" y="40151"/>
                  </a:cubicBezTo>
                  <a:lnTo>
                    <a:pt x="11419" y="53865"/>
                  </a:lnTo>
                  <a:cubicBezTo>
                    <a:pt x="10940" y="56656"/>
                    <a:pt x="13159" y="58922"/>
                    <a:pt x="15674" y="58922"/>
                  </a:cubicBezTo>
                  <a:cubicBezTo>
                    <a:pt x="16338" y="58922"/>
                    <a:pt x="17023" y="58765"/>
                    <a:pt x="17684" y="58417"/>
                  </a:cubicBezTo>
                  <a:lnTo>
                    <a:pt x="30001" y="51942"/>
                  </a:lnTo>
                  <a:cubicBezTo>
                    <a:pt x="30630" y="51611"/>
                    <a:pt x="31320" y="51445"/>
                    <a:pt x="32011" y="51445"/>
                  </a:cubicBezTo>
                  <a:cubicBezTo>
                    <a:pt x="32701" y="51445"/>
                    <a:pt x="33391" y="51611"/>
                    <a:pt x="34020" y="51942"/>
                  </a:cubicBezTo>
                  <a:lnTo>
                    <a:pt x="46337" y="58417"/>
                  </a:lnTo>
                  <a:cubicBezTo>
                    <a:pt x="46998" y="58765"/>
                    <a:pt x="47683" y="58922"/>
                    <a:pt x="48347" y="58922"/>
                  </a:cubicBezTo>
                  <a:cubicBezTo>
                    <a:pt x="50862" y="58922"/>
                    <a:pt x="53081" y="56656"/>
                    <a:pt x="52602" y="53865"/>
                  </a:cubicBezTo>
                  <a:lnTo>
                    <a:pt x="50250" y="40151"/>
                  </a:lnTo>
                  <a:cubicBezTo>
                    <a:pt x="50010" y="38749"/>
                    <a:pt x="50473" y="37320"/>
                    <a:pt x="51490" y="36330"/>
                  </a:cubicBezTo>
                  <a:lnTo>
                    <a:pt x="61456" y="26614"/>
                  </a:lnTo>
                  <a:cubicBezTo>
                    <a:pt x="64021" y="24117"/>
                    <a:pt x="62605" y="19765"/>
                    <a:pt x="59064" y="19250"/>
                  </a:cubicBezTo>
                  <a:lnTo>
                    <a:pt x="45293" y="17250"/>
                  </a:lnTo>
                  <a:cubicBezTo>
                    <a:pt x="43887" y="17044"/>
                    <a:pt x="42670" y="16162"/>
                    <a:pt x="42042" y="14888"/>
                  </a:cubicBezTo>
                  <a:lnTo>
                    <a:pt x="35881" y="2408"/>
                  </a:lnTo>
                  <a:cubicBezTo>
                    <a:pt x="35090" y="803"/>
                    <a:pt x="33550" y="0"/>
                    <a:pt x="32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" name="Google Shape;1435;p31"/>
            <p:cNvSpPr/>
            <p:nvPr/>
          </p:nvSpPr>
          <p:spPr>
            <a:xfrm>
              <a:off x="2753750" y="41250"/>
              <a:ext cx="883275" cy="1473000"/>
            </a:xfrm>
            <a:custGeom>
              <a:avLst/>
              <a:gdLst/>
              <a:ahLst/>
              <a:cxnLst/>
              <a:rect l="l" t="t" r="r" b="b"/>
              <a:pathLst>
                <a:path w="35331" h="58920" extrusionOk="0">
                  <a:moveTo>
                    <a:pt x="32009" y="0"/>
                  </a:moveTo>
                  <a:cubicBezTo>
                    <a:pt x="30470" y="0"/>
                    <a:pt x="28931" y="802"/>
                    <a:pt x="28140" y="2406"/>
                  </a:cubicBezTo>
                  <a:lnTo>
                    <a:pt x="21979" y="14886"/>
                  </a:lnTo>
                  <a:cubicBezTo>
                    <a:pt x="21351" y="16160"/>
                    <a:pt x="20134" y="17042"/>
                    <a:pt x="18728" y="17248"/>
                  </a:cubicBezTo>
                  <a:lnTo>
                    <a:pt x="4957" y="19248"/>
                  </a:lnTo>
                  <a:cubicBezTo>
                    <a:pt x="1416" y="19763"/>
                    <a:pt x="0" y="24115"/>
                    <a:pt x="2565" y="26612"/>
                  </a:cubicBezTo>
                  <a:lnTo>
                    <a:pt x="12531" y="36328"/>
                  </a:lnTo>
                  <a:cubicBezTo>
                    <a:pt x="13548" y="37318"/>
                    <a:pt x="14011" y="38747"/>
                    <a:pt x="13771" y="40149"/>
                  </a:cubicBezTo>
                  <a:lnTo>
                    <a:pt x="11419" y="53863"/>
                  </a:lnTo>
                  <a:cubicBezTo>
                    <a:pt x="10940" y="56655"/>
                    <a:pt x="13155" y="58919"/>
                    <a:pt x="15669" y="58919"/>
                  </a:cubicBezTo>
                  <a:cubicBezTo>
                    <a:pt x="16208" y="58919"/>
                    <a:pt x="16760" y="58815"/>
                    <a:pt x="17302" y="58591"/>
                  </a:cubicBezTo>
                  <a:cubicBezTo>
                    <a:pt x="16538" y="57685"/>
                    <a:pt x="16137" y="56454"/>
                    <a:pt x="16369" y="55100"/>
                  </a:cubicBezTo>
                  <a:lnTo>
                    <a:pt x="18721" y="41386"/>
                  </a:lnTo>
                  <a:cubicBezTo>
                    <a:pt x="18961" y="39984"/>
                    <a:pt x="18498" y="38558"/>
                    <a:pt x="17478" y="37565"/>
                  </a:cubicBezTo>
                  <a:lnTo>
                    <a:pt x="7515" y="27853"/>
                  </a:lnTo>
                  <a:cubicBezTo>
                    <a:pt x="4951" y="25351"/>
                    <a:pt x="6367" y="20999"/>
                    <a:pt x="9908" y="20485"/>
                  </a:cubicBezTo>
                  <a:lnTo>
                    <a:pt x="23679" y="18485"/>
                  </a:lnTo>
                  <a:cubicBezTo>
                    <a:pt x="25085" y="18279"/>
                    <a:pt x="26301" y="17397"/>
                    <a:pt x="26930" y="16123"/>
                  </a:cubicBezTo>
                  <a:lnTo>
                    <a:pt x="33087" y="3643"/>
                  </a:lnTo>
                  <a:cubicBezTo>
                    <a:pt x="33594" y="2619"/>
                    <a:pt x="34408" y="1923"/>
                    <a:pt x="35330" y="1552"/>
                  </a:cubicBezTo>
                  <a:cubicBezTo>
                    <a:pt x="34482" y="517"/>
                    <a:pt x="33245" y="0"/>
                    <a:pt x="32009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" name="Google Shape;1436;p31"/>
            <p:cNvSpPr/>
            <p:nvPr/>
          </p:nvSpPr>
          <p:spPr>
            <a:xfrm>
              <a:off x="2752900" y="245575"/>
              <a:ext cx="1347275" cy="1291875"/>
            </a:xfrm>
            <a:custGeom>
              <a:avLst/>
              <a:gdLst/>
              <a:ahLst/>
              <a:cxnLst/>
              <a:rect l="l" t="t" r="r" b="b"/>
              <a:pathLst>
                <a:path w="53891" h="51675" extrusionOk="0">
                  <a:moveTo>
                    <a:pt x="24869" y="0"/>
                  </a:moveTo>
                  <a:cubicBezTo>
                    <a:pt x="24527" y="0"/>
                    <a:pt x="24199" y="189"/>
                    <a:pt x="24038" y="516"/>
                  </a:cubicBezTo>
                  <a:lnTo>
                    <a:pt x="21182" y="6304"/>
                  </a:lnTo>
                  <a:cubicBezTo>
                    <a:pt x="20688" y="7304"/>
                    <a:pt x="19732" y="7997"/>
                    <a:pt x="18627" y="8156"/>
                  </a:cubicBezTo>
                  <a:lnTo>
                    <a:pt x="4860" y="10160"/>
                  </a:lnTo>
                  <a:cubicBezTo>
                    <a:pt x="2866" y="10447"/>
                    <a:pt x="1244" y="11816"/>
                    <a:pt x="622" y="13728"/>
                  </a:cubicBezTo>
                  <a:cubicBezTo>
                    <a:pt x="0" y="15641"/>
                    <a:pt x="510" y="17702"/>
                    <a:pt x="1950" y="19109"/>
                  </a:cubicBezTo>
                  <a:lnTo>
                    <a:pt x="11916" y="28821"/>
                  </a:lnTo>
                  <a:cubicBezTo>
                    <a:pt x="12713" y="29598"/>
                    <a:pt x="13078" y="30719"/>
                    <a:pt x="12889" y="31821"/>
                  </a:cubicBezTo>
                  <a:lnTo>
                    <a:pt x="10537" y="45534"/>
                  </a:lnTo>
                  <a:cubicBezTo>
                    <a:pt x="10199" y="47518"/>
                    <a:pt x="10996" y="49485"/>
                    <a:pt x="12626" y="50667"/>
                  </a:cubicBezTo>
                  <a:cubicBezTo>
                    <a:pt x="13544" y="51335"/>
                    <a:pt x="14620" y="51675"/>
                    <a:pt x="15703" y="51675"/>
                  </a:cubicBezTo>
                  <a:cubicBezTo>
                    <a:pt x="16537" y="51675"/>
                    <a:pt x="17376" y="51474"/>
                    <a:pt x="18150" y="51066"/>
                  </a:cubicBezTo>
                  <a:lnTo>
                    <a:pt x="30468" y="44591"/>
                  </a:lnTo>
                  <a:cubicBezTo>
                    <a:pt x="30961" y="44331"/>
                    <a:pt x="31503" y="44201"/>
                    <a:pt x="32045" y="44201"/>
                  </a:cubicBezTo>
                  <a:cubicBezTo>
                    <a:pt x="32586" y="44201"/>
                    <a:pt x="33128" y="44331"/>
                    <a:pt x="33621" y="44591"/>
                  </a:cubicBezTo>
                  <a:lnTo>
                    <a:pt x="45939" y="51066"/>
                  </a:lnTo>
                  <a:cubicBezTo>
                    <a:pt x="46692" y="51463"/>
                    <a:pt x="47532" y="51662"/>
                    <a:pt x="48373" y="51662"/>
                  </a:cubicBezTo>
                  <a:cubicBezTo>
                    <a:pt x="49460" y="51662"/>
                    <a:pt x="50551" y="51330"/>
                    <a:pt x="51463" y="50667"/>
                  </a:cubicBezTo>
                  <a:cubicBezTo>
                    <a:pt x="53093" y="49485"/>
                    <a:pt x="53890" y="47518"/>
                    <a:pt x="53552" y="45534"/>
                  </a:cubicBezTo>
                  <a:lnTo>
                    <a:pt x="52477" y="39279"/>
                  </a:lnTo>
                  <a:cubicBezTo>
                    <a:pt x="52399" y="38829"/>
                    <a:pt x="52009" y="38509"/>
                    <a:pt x="51565" y="38509"/>
                  </a:cubicBezTo>
                  <a:cubicBezTo>
                    <a:pt x="51513" y="38509"/>
                    <a:pt x="51459" y="38513"/>
                    <a:pt x="51406" y="38522"/>
                  </a:cubicBezTo>
                  <a:cubicBezTo>
                    <a:pt x="50899" y="38607"/>
                    <a:pt x="50562" y="39087"/>
                    <a:pt x="50649" y="39594"/>
                  </a:cubicBezTo>
                  <a:lnTo>
                    <a:pt x="51721" y="45848"/>
                  </a:lnTo>
                  <a:cubicBezTo>
                    <a:pt x="51944" y="47150"/>
                    <a:pt x="51440" y="48390"/>
                    <a:pt x="50372" y="49164"/>
                  </a:cubicBezTo>
                  <a:cubicBezTo>
                    <a:pt x="49770" y="49602"/>
                    <a:pt x="49083" y="49823"/>
                    <a:pt x="48389" y="49823"/>
                  </a:cubicBezTo>
                  <a:cubicBezTo>
                    <a:pt x="47853" y="49823"/>
                    <a:pt x="47312" y="49691"/>
                    <a:pt x="46803" y="49424"/>
                  </a:cubicBezTo>
                  <a:lnTo>
                    <a:pt x="34486" y="42949"/>
                  </a:lnTo>
                  <a:cubicBezTo>
                    <a:pt x="33723" y="42547"/>
                    <a:pt x="32884" y="42346"/>
                    <a:pt x="32045" y="42346"/>
                  </a:cubicBezTo>
                  <a:cubicBezTo>
                    <a:pt x="31206" y="42346"/>
                    <a:pt x="30367" y="42547"/>
                    <a:pt x="29603" y="42949"/>
                  </a:cubicBezTo>
                  <a:lnTo>
                    <a:pt x="17286" y="49424"/>
                  </a:lnTo>
                  <a:cubicBezTo>
                    <a:pt x="16777" y="49691"/>
                    <a:pt x="16236" y="49823"/>
                    <a:pt x="15700" y="49823"/>
                  </a:cubicBezTo>
                  <a:cubicBezTo>
                    <a:pt x="15006" y="49823"/>
                    <a:pt x="14319" y="49602"/>
                    <a:pt x="13717" y="49164"/>
                  </a:cubicBezTo>
                  <a:cubicBezTo>
                    <a:pt x="12649" y="48390"/>
                    <a:pt x="12145" y="47150"/>
                    <a:pt x="12369" y="45848"/>
                  </a:cubicBezTo>
                  <a:lnTo>
                    <a:pt x="14721" y="32135"/>
                  </a:lnTo>
                  <a:cubicBezTo>
                    <a:pt x="15011" y="30432"/>
                    <a:pt x="14447" y="28695"/>
                    <a:pt x="13210" y="27492"/>
                  </a:cubicBezTo>
                  <a:lnTo>
                    <a:pt x="3248" y="17777"/>
                  </a:lnTo>
                  <a:cubicBezTo>
                    <a:pt x="2302" y="16858"/>
                    <a:pt x="1981" y="15556"/>
                    <a:pt x="2390" y="14303"/>
                  </a:cubicBezTo>
                  <a:cubicBezTo>
                    <a:pt x="2795" y="13049"/>
                    <a:pt x="3819" y="12184"/>
                    <a:pt x="5124" y="11995"/>
                  </a:cubicBezTo>
                  <a:lnTo>
                    <a:pt x="18897" y="9994"/>
                  </a:lnTo>
                  <a:cubicBezTo>
                    <a:pt x="20604" y="9748"/>
                    <a:pt x="22081" y="8673"/>
                    <a:pt x="22848" y="7126"/>
                  </a:cubicBezTo>
                  <a:lnTo>
                    <a:pt x="25703" y="1340"/>
                  </a:lnTo>
                  <a:cubicBezTo>
                    <a:pt x="25930" y="881"/>
                    <a:pt x="25741" y="323"/>
                    <a:pt x="25281" y="96"/>
                  </a:cubicBezTo>
                  <a:cubicBezTo>
                    <a:pt x="25148" y="31"/>
                    <a:pt x="25007" y="0"/>
                    <a:pt x="24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" name="Google Shape;1437;p31"/>
            <p:cNvSpPr/>
            <p:nvPr/>
          </p:nvSpPr>
          <p:spPr>
            <a:xfrm>
              <a:off x="3391500" y="18075"/>
              <a:ext cx="963625" cy="1123900"/>
            </a:xfrm>
            <a:custGeom>
              <a:avLst/>
              <a:gdLst/>
              <a:ahLst/>
              <a:cxnLst/>
              <a:rect l="l" t="t" r="r" b="b"/>
              <a:pathLst>
                <a:path w="38545" h="44956" extrusionOk="0">
                  <a:moveTo>
                    <a:pt x="6499" y="1"/>
                  </a:moveTo>
                  <a:cubicBezTo>
                    <a:pt x="4488" y="1"/>
                    <a:pt x="2687" y="1120"/>
                    <a:pt x="1795" y="2925"/>
                  </a:cubicBezTo>
                  <a:lnTo>
                    <a:pt x="227" y="6101"/>
                  </a:lnTo>
                  <a:cubicBezTo>
                    <a:pt x="1" y="6561"/>
                    <a:pt x="189" y="7118"/>
                    <a:pt x="649" y="7345"/>
                  </a:cubicBezTo>
                  <a:cubicBezTo>
                    <a:pt x="781" y="7410"/>
                    <a:pt x="921" y="7440"/>
                    <a:pt x="1058" y="7440"/>
                  </a:cubicBezTo>
                  <a:cubicBezTo>
                    <a:pt x="1401" y="7440"/>
                    <a:pt x="1731" y="7250"/>
                    <a:pt x="1893" y="6922"/>
                  </a:cubicBezTo>
                  <a:lnTo>
                    <a:pt x="3461" y="3745"/>
                  </a:lnTo>
                  <a:cubicBezTo>
                    <a:pt x="4045" y="2563"/>
                    <a:pt x="5181" y="1857"/>
                    <a:pt x="6499" y="1857"/>
                  </a:cubicBezTo>
                  <a:cubicBezTo>
                    <a:pt x="7820" y="1857"/>
                    <a:pt x="8956" y="2563"/>
                    <a:pt x="9540" y="3745"/>
                  </a:cubicBezTo>
                  <a:lnTo>
                    <a:pt x="15697" y="16226"/>
                  </a:lnTo>
                  <a:cubicBezTo>
                    <a:pt x="16464" y="17773"/>
                    <a:pt x="17941" y="18848"/>
                    <a:pt x="19648" y="19094"/>
                  </a:cubicBezTo>
                  <a:lnTo>
                    <a:pt x="33418" y="21095"/>
                  </a:lnTo>
                  <a:cubicBezTo>
                    <a:pt x="34726" y="21284"/>
                    <a:pt x="35750" y="22149"/>
                    <a:pt x="36155" y="23403"/>
                  </a:cubicBezTo>
                  <a:cubicBezTo>
                    <a:pt x="36564" y="24656"/>
                    <a:pt x="36243" y="25958"/>
                    <a:pt x="35297" y="26877"/>
                  </a:cubicBezTo>
                  <a:lnTo>
                    <a:pt x="25335" y="36592"/>
                  </a:lnTo>
                  <a:cubicBezTo>
                    <a:pt x="24098" y="37795"/>
                    <a:pt x="23534" y="39532"/>
                    <a:pt x="23825" y="41235"/>
                  </a:cubicBezTo>
                  <a:cubicBezTo>
                    <a:pt x="23825" y="41235"/>
                    <a:pt x="24331" y="44179"/>
                    <a:pt x="24331" y="44186"/>
                  </a:cubicBezTo>
                  <a:cubicBezTo>
                    <a:pt x="24407" y="44632"/>
                    <a:pt x="24810" y="44955"/>
                    <a:pt x="25252" y="44955"/>
                  </a:cubicBezTo>
                  <a:cubicBezTo>
                    <a:pt x="25302" y="44955"/>
                    <a:pt x="25352" y="44951"/>
                    <a:pt x="25403" y="44943"/>
                  </a:cubicBezTo>
                  <a:cubicBezTo>
                    <a:pt x="25910" y="44855"/>
                    <a:pt x="26247" y="44375"/>
                    <a:pt x="26160" y="43871"/>
                  </a:cubicBezTo>
                  <a:lnTo>
                    <a:pt x="25656" y="40921"/>
                  </a:lnTo>
                  <a:cubicBezTo>
                    <a:pt x="25467" y="39823"/>
                    <a:pt x="25832" y="38698"/>
                    <a:pt x="26629" y="37921"/>
                  </a:cubicBezTo>
                  <a:lnTo>
                    <a:pt x="36595" y="28209"/>
                  </a:lnTo>
                  <a:cubicBezTo>
                    <a:pt x="38035" y="26802"/>
                    <a:pt x="38545" y="24741"/>
                    <a:pt x="37923" y="22828"/>
                  </a:cubicBezTo>
                  <a:cubicBezTo>
                    <a:pt x="37301" y="20916"/>
                    <a:pt x="35675" y="19547"/>
                    <a:pt x="33685" y="19260"/>
                  </a:cubicBezTo>
                  <a:lnTo>
                    <a:pt x="19915" y="17256"/>
                  </a:lnTo>
                  <a:cubicBezTo>
                    <a:pt x="18813" y="17097"/>
                    <a:pt x="17857" y="16404"/>
                    <a:pt x="17363" y="15404"/>
                  </a:cubicBezTo>
                  <a:lnTo>
                    <a:pt x="11207" y="2925"/>
                  </a:lnTo>
                  <a:cubicBezTo>
                    <a:pt x="10314" y="1120"/>
                    <a:pt x="8513" y="1"/>
                    <a:pt x="64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38" name="Google Shape;1438;p31"/>
          <p:cNvGrpSpPr/>
          <p:nvPr/>
        </p:nvGrpSpPr>
        <p:grpSpPr>
          <a:xfrm rot="1371040">
            <a:off x="1365667" y="1153624"/>
            <a:ext cx="334472" cy="321388"/>
            <a:chOff x="2416614" y="-315052"/>
            <a:chExt cx="2274706" cy="2185722"/>
          </a:xfrm>
        </p:grpSpPr>
        <p:sp>
          <p:nvSpPr>
            <p:cNvPr id="1439" name="Google Shape;1439;p31"/>
            <p:cNvSpPr/>
            <p:nvPr/>
          </p:nvSpPr>
          <p:spPr>
            <a:xfrm>
              <a:off x="2416614" y="-315052"/>
              <a:ext cx="2274706" cy="2185722"/>
            </a:xfrm>
            <a:custGeom>
              <a:avLst/>
              <a:gdLst/>
              <a:ahLst/>
              <a:cxnLst/>
              <a:rect l="l" t="t" r="r" b="b"/>
              <a:pathLst>
                <a:path w="75079" h="72142" extrusionOk="0">
                  <a:moveTo>
                    <a:pt x="37538" y="0"/>
                  </a:moveTo>
                  <a:cubicBezTo>
                    <a:pt x="35486" y="0"/>
                    <a:pt x="33490" y="565"/>
                    <a:pt x="31763" y="1639"/>
                  </a:cubicBezTo>
                  <a:cubicBezTo>
                    <a:pt x="30040" y="2711"/>
                    <a:pt x="28647" y="4252"/>
                    <a:pt x="27738" y="6094"/>
                  </a:cubicBezTo>
                  <a:lnTo>
                    <a:pt x="26170" y="9270"/>
                  </a:lnTo>
                  <a:cubicBezTo>
                    <a:pt x="25872" y="9871"/>
                    <a:pt x="25670" y="10506"/>
                    <a:pt x="25568" y="11158"/>
                  </a:cubicBezTo>
                  <a:cubicBezTo>
                    <a:pt x="25113" y="11639"/>
                    <a:pt x="24734" y="12183"/>
                    <a:pt x="24436" y="12785"/>
                  </a:cubicBezTo>
                  <a:lnTo>
                    <a:pt x="22115" y="17488"/>
                  </a:lnTo>
                  <a:lnTo>
                    <a:pt x="9537" y="19317"/>
                  </a:lnTo>
                  <a:cubicBezTo>
                    <a:pt x="7503" y="19613"/>
                    <a:pt x="5607" y="20458"/>
                    <a:pt x="4056" y="21770"/>
                  </a:cubicBezTo>
                  <a:cubicBezTo>
                    <a:pt x="2505" y="23077"/>
                    <a:pt x="1349" y="24801"/>
                    <a:pt x="713" y="26755"/>
                  </a:cubicBezTo>
                  <a:cubicBezTo>
                    <a:pt x="78" y="28711"/>
                    <a:pt x="1" y="30782"/>
                    <a:pt x="487" y="32756"/>
                  </a:cubicBezTo>
                  <a:cubicBezTo>
                    <a:pt x="974" y="34726"/>
                    <a:pt x="2008" y="36523"/>
                    <a:pt x="3478" y="37960"/>
                  </a:cubicBezTo>
                  <a:lnTo>
                    <a:pt x="12578" y="46831"/>
                  </a:lnTo>
                  <a:lnTo>
                    <a:pt x="10433" y="59358"/>
                  </a:lnTo>
                  <a:cubicBezTo>
                    <a:pt x="10084" y="61381"/>
                    <a:pt x="10304" y="63446"/>
                    <a:pt x="11071" y="65329"/>
                  </a:cubicBezTo>
                  <a:cubicBezTo>
                    <a:pt x="11835" y="67208"/>
                    <a:pt x="13116" y="68840"/>
                    <a:pt x="14778" y="70047"/>
                  </a:cubicBezTo>
                  <a:cubicBezTo>
                    <a:pt x="16664" y="71418"/>
                    <a:pt x="18884" y="72141"/>
                    <a:pt x="21195" y="72141"/>
                  </a:cubicBezTo>
                  <a:cubicBezTo>
                    <a:pt x="22956" y="72141"/>
                    <a:pt x="24717" y="71706"/>
                    <a:pt x="26289" y="70881"/>
                  </a:cubicBezTo>
                  <a:lnTo>
                    <a:pt x="37538" y="64967"/>
                  </a:lnTo>
                  <a:lnTo>
                    <a:pt x="48271" y="70607"/>
                  </a:lnTo>
                  <a:lnTo>
                    <a:pt x="48274" y="70611"/>
                  </a:lnTo>
                  <a:cubicBezTo>
                    <a:pt x="48430" y="70692"/>
                    <a:pt x="48561" y="70759"/>
                    <a:pt x="48689" y="70827"/>
                  </a:cubicBezTo>
                  <a:cubicBezTo>
                    <a:pt x="48720" y="70844"/>
                    <a:pt x="48750" y="70861"/>
                    <a:pt x="48784" y="70878"/>
                  </a:cubicBezTo>
                  <a:lnTo>
                    <a:pt x="48787" y="70881"/>
                  </a:lnTo>
                  <a:cubicBezTo>
                    <a:pt x="50349" y="71699"/>
                    <a:pt x="52086" y="72124"/>
                    <a:pt x="53859" y="72124"/>
                  </a:cubicBezTo>
                  <a:cubicBezTo>
                    <a:pt x="54127" y="72124"/>
                    <a:pt x="54394" y="72115"/>
                    <a:pt x="54661" y="72094"/>
                  </a:cubicBezTo>
                  <a:cubicBezTo>
                    <a:pt x="56709" y="71949"/>
                    <a:pt x="58658" y="71240"/>
                    <a:pt x="60301" y="70047"/>
                  </a:cubicBezTo>
                  <a:cubicBezTo>
                    <a:pt x="61960" y="68840"/>
                    <a:pt x="63244" y="67208"/>
                    <a:pt x="64008" y="65326"/>
                  </a:cubicBezTo>
                  <a:cubicBezTo>
                    <a:pt x="64775" y="63446"/>
                    <a:pt x="64995" y="61381"/>
                    <a:pt x="64646" y="59358"/>
                  </a:cubicBezTo>
                  <a:lnTo>
                    <a:pt x="63576" y="53099"/>
                  </a:lnTo>
                  <a:cubicBezTo>
                    <a:pt x="63443" y="52335"/>
                    <a:pt x="63173" y="51592"/>
                    <a:pt x="62785" y="50916"/>
                  </a:cubicBezTo>
                  <a:cubicBezTo>
                    <a:pt x="62927" y="50153"/>
                    <a:pt x="62933" y="49358"/>
                    <a:pt x="62801" y="48595"/>
                  </a:cubicBezTo>
                  <a:lnTo>
                    <a:pt x="62497" y="46831"/>
                  </a:lnTo>
                  <a:lnTo>
                    <a:pt x="71601" y="37960"/>
                  </a:lnTo>
                  <a:cubicBezTo>
                    <a:pt x="73071" y="36527"/>
                    <a:pt x="74105" y="34726"/>
                    <a:pt x="74592" y="32756"/>
                  </a:cubicBezTo>
                  <a:cubicBezTo>
                    <a:pt x="75078" y="30785"/>
                    <a:pt x="75001" y="28711"/>
                    <a:pt x="74366" y="26758"/>
                  </a:cubicBezTo>
                  <a:cubicBezTo>
                    <a:pt x="73730" y="24801"/>
                    <a:pt x="72574" y="23077"/>
                    <a:pt x="71023" y="21770"/>
                  </a:cubicBezTo>
                  <a:cubicBezTo>
                    <a:pt x="69472" y="20462"/>
                    <a:pt x="67576" y="19613"/>
                    <a:pt x="65542" y="19317"/>
                  </a:cubicBezTo>
                  <a:lnTo>
                    <a:pt x="52964" y="17488"/>
                  </a:lnTo>
                  <a:lnTo>
                    <a:pt x="47341" y="6094"/>
                  </a:lnTo>
                  <a:cubicBezTo>
                    <a:pt x="46432" y="4248"/>
                    <a:pt x="45040" y="2711"/>
                    <a:pt x="43313" y="1639"/>
                  </a:cubicBezTo>
                  <a:cubicBezTo>
                    <a:pt x="41589" y="565"/>
                    <a:pt x="39593" y="0"/>
                    <a:pt x="37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44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Google Shape;1440;p31"/>
            <p:cNvSpPr/>
            <p:nvPr/>
          </p:nvSpPr>
          <p:spPr>
            <a:xfrm>
              <a:off x="2753750" y="41200"/>
              <a:ext cx="1600525" cy="1473075"/>
            </a:xfrm>
            <a:custGeom>
              <a:avLst/>
              <a:gdLst/>
              <a:ahLst/>
              <a:cxnLst/>
              <a:rect l="l" t="t" r="r" b="b"/>
              <a:pathLst>
                <a:path w="64021" h="58923" extrusionOk="0">
                  <a:moveTo>
                    <a:pt x="32011" y="0"/>
                  </a:moveTo>
                  <a:cubicBezTo>
                    <a:pt x="30471" y="0"/>
                    <a:pt x="28931" y="803"/>
                    <a:pt x="28140" y="2408"/>
                  </a:cubicBezTo>
                  <a:lnTo>
                    <a:pt x="21979" y="14888"/>
                  </a:lnTo>
                  <a:cubicBezTo>
                    <a:pt x="21351" y="16162"/>
                    <a:pt x="20134" y="17044"/>
                    <a:pt x="18728" y="17250"/>
                  </a:cubicBezTo>
                  <a:lnTo>
                    <a:pt x="4957" y="19250"/>
                  </a:lnTo>
                  <a:cubicBezTo>
                    <a:pt x="1416" y="19765"/>
                    <a:pt x="0" y="24117"/>
                    <a:pt x="2565" y="26614"/>
                  </a:cubicBezTo>
                  <a:lnTo>
                    <a:pt x="12531" y="36330"/>
                  </a:lnTo>
                  <a:cubicBezTo>
                    <a:pt x="13548" y="37320"/>
                    <a:pt x="14011" y="38749"/>
                    <a:pt x="13771" y="40151"/>
                  </a:cubicBezTo>
                  <a:lnTo>
                    <a:pt x="11419" y="53865"/>
                  </a:lnTo>
                  <a:cubicBezTo>
                    <a:pt x="10940" y="56656"/>
                    <a:pt x="13159" y="58922"/>
                    <a:pt x="15674" y="58922"/>
                  </a:cubicBezTo>
                  <a:cubicBezTo>
                    <a:pt x="16338" y="58922"/>
                    <a:pt x="17023" y="58765"/>
                    <a:pt x="17684" y="58417"/>
                  </a:cubicBezTo>
                  <a:lnTo>
                    <a:pt x="30001" y="51942"/>
                  </a:lnTo>
                  <a:cubicBezTo>
                    <a:pt x="30630" y="51611"/>
                    <a:pt x="31320" y="51445"/>
                    <a:pt x="32011" y="51445"/>
                  </a:cubicBezTo>
                  <a:cubicBezTo>
                    <a:pt x="32701" y="51445"/>
                    <a:pt x="33391" y="51611"/>
                    <a:pt x="34020" y="51942"/>
                  </a:cubicBezTo>
                  <a:lnTo>
                    <a:pt x="46337" y="58417"/>
                  </a:lnTo>
                  <a:cubicBezTo>
                    <a:pt x="46998" y="58765"/>
                    <a:pt x="47683" y="58922"/>
                    <a:pt x="48347" y="58922"/>
                  </a:cubicBezTo>
                  <a:cubicBezTo>
                    <a:pt x="50862" y="58922"/>
                    <a:pt x="53081" y="56656"/>
                    <a:pt x="52602" y="53865"/>
                  </a:cubicBezTo>
                  <a:lnTo>
                    <a:pt x="50250" y="40151"/>
                  </a:lnTo>
                  <a:cubicBezTo>
                    <a:pt x="50010" y="38749"/>
                    <a:pt x="50473" y="37320"/>
                    <a:pt x="51490" y="36330"/>
                  </a:cubicBezTo>
                  <a:lnTo>
                    <a:pt x="61456" y="26614"/>
                  </a:lnTo>
                  <a:cubicBezTo>
                    <a:pt x="64021" y="24117"/>
                    <a:pt x="62605" y="19765"/>
                    <a:pt x="59064" y="19250"/>
                  </a:cubicBezTo>
                  <a:lnTo>
                    <a:pt x="45293" y="17250"/>
                  </a:lnTo>
                  <a:cubicBezTo>
                    <a:pt x="43887" y="17044"/>
                    <a:pt x="42670" y="16162"/>
                    <a:pt x="42042" y="14888"/>
                  </a:cubicBezTo>
                  <a:lnTo>
                    <a:pt x="35881" y="2408"/>
                  </a:lnTo>
                  <a:cubicBezTo>
                    <a:pt x="35090" y="803"/>
                    <a:pt x="33550" y="0"/>
                    <a:pt x="320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Google Shape;1441;p31"/>
            <p:cNvSpPr/>
            <p:nvPr/>
          </p:nvSpPr>
          <p:spPr>
            <a:xfrm>
              <a:off x="2753750" y="41250"/>
              <a:ext cx="883275" cy="1473000"/>
            </a:xfrm>
            <a:custGeom>
              <a:avLst/>
              <a:gdLst/>
              <a:ahLst/>
              <a:cxnLst/>
              <a:rect l="l" t="t" r="r" b="b"/>
              <a:pathLst>
                <a:path w="35331" h="58920" extrusionOk="0">
                  <a:moveTo>
                    <a:pt x="32009" y="0"/>
                  </a:moveTo>
                  <a:cubicBezTo>
                    <a:pt x="30470" y="0"/>
                    <a:pt x="28931" y="802"/>
                    <a:pt x="28140" y="2406"/>
                  </a:cubicBezTo>
                  <a:lnTo>
                    <a:pt x="21979" y="14886"/>
                  </a:lnTo>
                  <a:cubicBezTo>
                    <a:pt x="21351" y="16160"/>
                    <a:pt x="20134" y="17042"/>
                    <a:pt x="18728" y="17248"/>
                  </a:cubicBezTo>
                  <a:lnTo>
                    <a:pt x="4957" y="19248"/>
                  </a:lnTo>
                  <a:cubicBezTo>
                    <a:pt x="1416" y="19763"/>
                    <a:pt x="0" y="24115"/>
                    <a:pt x="2565" y="26612"/>
                  </a:cubicBezTo>
                  <a:lnTo>
                    <a:pt x="12531" y="36328"/>
                  </a:lnTo>
                  <a:cubicBezTo>
                    <a:pt x="13548" y="37318"/>
                    <a:pt x="14011" y="38747"/>
                    <a:pt x="13771" y="40149"/>
                  </a:cubicBezTo>
                  <a:lnTo>
                    <a:pt x="11419" y="53863"/>
                  </a:lnTo>
                  <a:cubicBezTo>
                    <a:pt x="10940" y="56655"/>
                    <a:pt x="13155" y="58919"/>
                    <a:pt x="15669" y="58919"/>
                  </a:cubicBezTo>
                  <a:cubicBezTo>
                    <a:pt x="16208" y="58919"/>
                    <a:pt x="16760" y="58815"/>
                    <a:pt x="17302" y="58591"/>
                  </a:cubicBezTo>
                  <a:cubicBezTo>
                    <a:pt x="16538" y="57685"/>
                    <a:pt x="16137" y="56454"/>
                    <a:pt x="16369" y="55100"/>
                  </a:cubicBezTo>
                  <a:lnTo>
                    <a:pt x="18721" y="41386"/>
                  </a:lnTo>
                  <a:cubicBezTo>
                    <a:pt x="18961" y="39984"/>
                    <a:pt x="18498" y="38558"/>
                    <a:pt x="17478" y="37565"/>
                  </a:cubicBezTo>
                  <a:lnTo>
                    <a:pt x="7515" y="27853"/>
                  </a:lnTo>
                  <a:cubicBezTo>
                    <a:pt x="4951" y="25351"/>
                    <a:pt x="6367" y="20999"/>
                    <a:pt x="9908" y="20485"/>
                  </a:cubicBezTo>
                  <a:lnTo>
                    <a:pt x="23679" y="18485"/>
                  </a:lnTo>
                  <a:cubicBezTo>
                    <a:pt x="25085" y="18279"/>
                    <a:pt x="26301" y="17397"/>
                    <a:pt x="26930" y="16123"/>
                  </a:cubicBezTo>
                  <a:lnTo>
                    <a:pt x="33087" y="3643"/>
                  </a:lnTo>
                  <a:cubicBezTo>
                    <a:pt x="33594" y="2619"/>
                    <a:pt x="34408" y="1923"/>
                    <a:pt x="35330" y="1552"/>
                  </a:cubicBezTo>
                  <a:cubicBezTo>
                    <a:pt x="34482" y="517"/>
                    <a:pt x="33245" y="0"/>
                    <a:pt x="32009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31"/>
            <p:cNvSpPr/>
            <p:nvPr/>
          </p:nvSpPr>
          <p:spPr>
            <a:xfrm>
              <a:off x="2752900" y="245575"/>
              <a:ext cx="1347275" cy="1291875"/>
            </a:xfrm>
            <a:custGeom>
              <a:avLst/>
              <a:gdLst/>
              <a:ahLst/>
              <a:cxnLst/>
              <a:rect l="l" t="t" r="r" b="b"/>
              <a:pathLst>
                <a:path w="53891" h="51675" extrusionOk="0">
                  <a:moveTo>
                    <a:pt x="24869" y="0"/>
                  </a:moveTo>
                  <a:cubicBezTo>
                    <a:pt x="24527" y="0"/>
                    <a:pt x="24199" y="189"/>
                    <a:pt x="24038" y="516"/>
                  </a:cubicBezTo>
                  <a:lnTo>
                    <a:pt x="21182" y="6304"/>
                  </a:lnTo>
                  <a:cubicBezTo>
                    <a:pt x="20688" y="7304"/>
                    <a:pt x="19732" y="7997"/>
                    <a:pt x="18627" y="8156"/>
                  </a:cubicBezTo>
                  <a:lnTo>
                    <a:pt x="4860" y="10160"/>
                  </a:lnTo>
                  <a:cubicBezTo>
                    <a:pt x="2866" y="10447"/>
                    <a:pt x="1244" y="11816"/>
                    <a:pt x="622" y="13728"/>
                  </a:cubicBezTo>
                  <a:cubicBezTo>
                    <a:pt x="0" y="15641"/>
                    <a:pt x="510" y="17702"/>
                    <a:pt x="1950" y="19109"/>
                  </a:cubicBezTo>
                  <a:lnTo>
                    <a:pt x="11916" y="28821"/>
                  </a:lnTo>
                  <a:cubicBezTo>
                    <a:pt x="12713" y="29598"/>
                    <a:pt x="13078" y="30719"/>
                    <a:pt x="12889" y="31821"/>
                  </a:cubicBezTo>
                  <a:lnTo>
                    <a:pt x="10537" y="45534"/>
                  </a:lnTo>
                  <a:cubicBezTo>
                    <a:pt x="10199" y="47518"/>
                    <a:pt x="10996" y="49485"/>
                    <a:pt x="12626" y="50667"/>
                  </a:cubicBezTo>
                  <a:cubicBezTo>
                    <a:pt x="13544" y="51335"/>
                    <a:pt x="14620" y="51675"/>
                    <a:pt x="15703" y="51675"/>
                  </a:cubicBezTo>
                  <a:cubicBezTo>
                    <a:pt x="16537" y="51675"/>
                    <a:pt x="17376" y="51474"/>
                    <a:pt x="18150" y="51066"/>
                  </a:cubicBezTo>
                  <a:lnTo>
                    <a:pt x="30468" y="44591"/>
                  </a:lnTo>
                  <a:cubicBezTo>
                    <a:pt x="30961" y="44331"/>
                    <a:pt x="31503" y="44201"/>
                    <a:pt x="32045" y="44201"/>
                  </a:cubicBezTo>
                  <a:cubicBezTo>
                    <a:pt x="32586" y="44201"/>
                    <a:pt x="33128" y="44331"/>
                    <a:pt x="33621" y="44591"/>
                  </a:cubicBezTo>
                  <a:lnTo>
                    <a:pt x="45939" y="51066"/>
                  </a:lnTo>
                  <a:cubicBezTo>
                    <a:pt x="46692" y="51463"/>
                    <a:pt x="47532" y="51662"/>
                    <a:pt x="48373" y="51662"/>
                  </a:cubicBezTo>
                  <a:cubicBezTo>
                    <a:pt x="49460" y="51662"/>
                    <a:pt x="50551" y="51330"/>
                    <a:pt x="51463" y="50667"/>
                  </a:cubicBezTo>
                  <a:cubicBezTo>
                    <a:pt x="53093" y="49485"/>
                    <a:pt x="53890" y="47518"/>
                    <a:pt x="53552" y="45534"/>
                  </a:cubicBezTo>
                  <a:lnTo>
                    <a:pt x="52477" y="39279"/>
                  </a:lnTo>
                  <a:cubicBezTo>
                    <a:pt x="52399" y="38829"/>
                    <a:pt x="52009" y="38509"/>
                    <a:pt x="51565" y="38509"/>
                  </a:cubicBezTo>
                  <a:cubicBezTo>
                    <a:pt x="51513" y="38509"/>
                    <a:pt x="51459" y="38513"/>
                    <a:pt x="51406" y="38522"/>
                  </a:cubicBezTo>
                  <a:cubicBezTo>
                    <a:pt x="50899" y="38607"/>
                    <a:pt x="50562" y="39087"/>
                    <a:pt x="50649" y="39594"/>
                  </a:cubicBezTo>
                  <a:lnTo>
                    <a:pt x="51721" y="45848"/>
                  </a:lnTo>
                  <a:cubicBezTo>
                    <a:pt x="51944" y="47150"/>
                    <a:pt x="51440" y="48390"/>
                    <a:pt x="50372" y="49164"/>
                  </a:cubicBezTo>
                  <a:cubicBezTo>
                    <a:pt x="49770" y="49602"/>
                    <a:pt x="49083" y="49823"/>
                    <a:pt x="48389" y="49823"/>
                  </a:cubicBezTo>
                  <a:cubicBezTo>
                    <a:pt x="47853" y="49823"/>
                    <a:pt x="47312" y="49691"/>
                    <a:pt x="46803" y="49424"/>
                  </a:cubicBezTo>
                  <a:lnTo>
                    <a:pt x="34486" y="42949"/>
                  </a:lnTo>
                  <a:cubicBezTo>
                    <a:pt x="33723" y="42547"/>
                    <a:pt x="32884" y="42346"/>
                    <a:pt x="32045" y="42346"/>
                  </a:cubicBezTo>
                  <a:cubicBezTo>
                    <a:pt x="31206" y="42346"/>
                    <a:pt x="30367" y="42547"/>
                    <a:pt x="29603" y="42949"/>
                  </a:cubicBezTo>
                  <a:lnTo>
                    <a:pt x="17286" y="49424"/>
                  </a:lnTo>
                  <a:cubicBezTo>
                    <a:pt x="16777" y="49691"/>
                    <a:pt x="16236" y="49823"/>
                    <a:pt x="15700" y="49823"/>
                  </a:cubicBezTo>
                  <a:cubicBezTo>
                    <a:pt x="15006" y="49823"/>
                    <a:pt x="14319" y="49602"/>
                    <a:pt x="13717" y="49164"/>
                  </a:cubicBezTo>
                  <a:cubicBezTo>
                    <a:pt x="12649" y="48390"/>
                    <a:pt x="12145" y="47150"/>
                    <a:pt x="12369" y="45848"/>
                  </a:cubicBezTo>
                  <a:lnTo>
                    <a:pt x="14721" y="32135"/>
                  </a:lnTo>
                  <a:cubicBezTo>
                    <a:pt x="15011" y="30432"/>
                    <a:pt x="14447" y="28695"/>
                    <a:pt x="13210" y="27492"/>
                  </a:cubicBezTo>
                  <a:lnTo>
                    <a:pt x="3248" y="17777"/>
                  </a:lnTo>
                  <a:cubicBezTo>
                    <a:pt x="2302" y="16858"/>
                    <a:pt x="1981" y="15556"/>
                    <a:pt x="2390" y="14303"/>
                  </a:cubicBezTo>
                  <a:cubicBezTo>
                    <a:pt x="2795" y="13049"/>
                    <a:pt x="3819" y="12184"/>
                    <a:pt x="5124" y="11995"/>
                  </a:cubicBezTo>
                  <a:lnTo>
                    <a:pt x="18897" y="9994"/>
                  </a:lnTo>
                  <a:cubicBezTo>
                    <a:pt x="20604" y="9748"/>
                    <a:pt x="22081" y="8673"/>
                    <a:pt x="22848" y="7126"/>
                  </a:cubicBezTo>
                  <a:lnTo>
                    <a:pt x="25703" y="1340"/>
                  </a:lnTo>
                  <a:cubicBezTo>
                    <a:pt x="25930" y="881"/>
                    <a:pt x="25741" y="323"/>
                    <a:pt x="25281" y="96"/>
                  </a:cubicBezTo>
                  <a:cubicBezTo>
                    <a:pt x="25148" y="31"/>
                    <a:pt x="25007" y="0"/>
                    <a:pt x="24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31"/>
            <p:cNvSpPr/>
            <p:nvPr/>
          </p:nvSpPr>
          <p:spPr>
            <a:xfrm>
              <a:off x="3391500" y="18075"/>
              <a:ext cx="963625" cy="1123900"/>
            </a:xfrm>
            <a:custGeom>
              <a:avLst/>
              <a:gdLst/>
              <a:ahLst/>
              <a:cxnLst/>
              <a:rect l="l" t="t" r="r" b="b"/>
              <a:pathLst>
                <a:path w="38545" h="44956" extrusionOk="0">
                  <a:moveTo>
                    <a:pt x="6499" y="1"/>
                  </a:moveTo>
                  <a:cubicBezTo>
                    <a:pt x="4488" y="1"/>
                    <a:pt x="2687" y="1120"/>
                    <a:pt x="1795" y="2925"/>
                  </a:cubicBezTo>
                  <a:lnTo>
                    <a:pt x="227" y="6101"/>
                  </a:lnTo>
                  <a:cubicBezTo>
                    <a:pt x="1" y="6561"/>
                    <a:pt x="189" y="7118"/>
                    <a:pt x="649" y="7345"/>
                  </a:cubicBezTo>
                  <a:cubicBezTo>
                    <a:pt x="781" y="7410"/>
                    <a:pt x="921" y="7440"/>
                    <a:pt x="1058" y="7440"/>
                  </a:cubicBezTo>
                  <a:cubicBezTo>
                    <a:pt x="1401" y="7440"/>
                    <a:pt x="1731" y="7250"/>
                    <a:pt x="1893" y="6922"/>
                  </a:cubicBezTo>
                  <a:lnTo>
                    <a:pt x="3461" y="3745"/>
                  </a:lnTo>
                  <a:cubicBezTo>
                    <a:pt x="4045" y="2563"/>
                    <a:pt x="5181" y="1857"/>
                    <a:pt x="6499" y="1857"/>
                  </a:cubicBezTo>
                  <a:cubicBezTo>
                    <a:pt x="7820" y="1857"/>
                    <a:pt x="8956" y="2563"/>
                    <a:pt x="9540" y="3745"/>
                  </a:cubicBezTo>
                  <a:lnTo>
                    <a:pt x="15697" y="16226"/>
                  </a:lnTo>
                  <a:cubicBezTo>
                    <a:pt x="16464" y="17773"/>
                    <a:pt x="17941" y="18848"/>
                    <a:pt x="19648" y="19094"/>
                  </a:cubicBezTo>
                  <a:lnTo>
                    <a:pt x="33418" y="21095"/>
                  </a:lnTo>
                  <a:cubicBezTo>
                    <a:pt x="34726" y="21284"/>
                    <a:pt x="35750" y="22149"/>
                    <a:pt x="36155" y="23403"/>
                  </a:cubicBezTo>
                  <a:cubicBezTo>
                    <a:pt x="36564" y="24656"/>
                    <a:pt x="36243" y="25958"/>
                    <a:pt x="35297" y="26877"/>
                  </a:cubicBezTo>
                  <a:lnTo>
                    <a:pt x="25335" y="36592"/>
                  </a:lnTo>
                  <a:cubicBezTo>
                    <a:pt x="24098" y="37795"/>
                    <a:pt x="23534" y="39532"/>
                    <a:pt x="23825" y="41235"/>
                  </a:cubicBezTo>
                  <a:cubicBezTo>
                    <a:pt x="23825" y="41235"/>
                    <a:pt x="24331" y="44179"/>
                    <a:pt x="24331" y="44186"/>
                  </a:cubicBezTo>
                  <a:cubicBezTo>
                    <a:pt x="24407" y="44632"/>
                    <a:pt x="24810" y="44955"/>
                    <a:pt x="25252" y="44955"/>
                  </a:cubicBezTo>
                  <a:cubicBezTo>
                    <a:pt x="25302" y="44955"/>
                    <a:pt x="25352" y="44951"/>
                    <a:pt x="25403" y="44943"/>
                  </a:cubicBezTo>
                  <a:cubicBezTo>
                    <a:pt x="25910" y="44855"/>
                    <a:pt x="26247" y="44375"/>
                    <a:pt x="26160" y="43871"/>
                  </a:cubicBezTo>
                  <a:lnTo>
                    <a:pt x="25656" y="40921"/>
                  </a:lnTo>
                  <a:cubicBezTo>
                    <a:pt x="25467" y="39823"/>
                    <a:pt x="25832" y="38698"/>
                    <a:pt x="26629" y="37921"/>
                  </a:cubicBezTo>
                  <a:lnTo>
                    <a:pt x="36595" y="28209"/>
                  </a:lnTo>
                  <a:cubicBezTo>
                    <a:pt x="38035" y="26802"/>
                    <a:pt x="38545" y="24741"/>
                    <a:pt x="37923" y="22828"/>
                  </a:cubicBezTo>
                  <a:cubicBezTo>
                    <a:pt x="37301" y="20916"/>
                    <a:pt x="35675" y="19547"/>
                    <a:pt x="33685" y="19260"/>
                  </a:cubicBezTo>
                  <a:lnTo>
                    <a:pt x="19915" y="17256"/>
                  </a:lnTo>
                  <a:cubicBezTo>
                    <a:pt x="18813" y="17097"/>
                    <a:pt x="17857" y="16404"/>
                    <a:pt x="17363" y="15404"/>
                  </a:cubicBezTo>
                  <a:lnTo>
                    <a:pt x="11207" y="2925"/>
                  </a:lnTo>
                  <a:cubicBezTo>
                    <a:pt x="10314" y="1120"/>
                    <a:pt x="8513" y="1"/>
                    <a:pt x="64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44" name="Google Shape;1444;p31"/>
          <p:cNvGrpSpPr/>
          <p:nvPr/>
        </p:nvGrpSpPr>
        <p:grpSpPr>
          <a:xfrm rot="1372388">
            <a:off x="7438830" y="3606179"/>
            <a:ext cx="352303" cy="338521"/>
            <a:chOff x="2416614" y="-315052"/>
            <a:chExt cx="2274706" cy="2185722"/>
          </a:xfrm>
        </p:grpSpPr>
        <p:sp>
          <p:nvSpPr>
            <p:cNvPr id="1445" name="Google Shape;1445;p31"/>
            <p:cNvSpPr/>
            <p:nvPr/>
          </p:nvSpPr>
          <p:spPr>
            <a:xfrm>
              <a:off x="2416614" y="-315052"/>
              <a:ext cx="2274706" cy="2185722"/>
            </a:xfrm>
            <a:custGeom>
              <a:avLst/>
              <a:gdLst/>
              <a:ahLst/>
              <a:cxnLst/>
              <a:rect l="l" t="t" r="r" b="b"/>
              <a:pathLst>
                <a:path w="75079" h="72142" extrusionOk="0">
                  <a:moveTo>
                    <a:pt x="37538" y="0"/>
                  </a:moveTo>
                  <a:cubicBezTo>
                    <a:pt x="35486" y="0"/>
                    <a:pt x="33490" y="565"/>
                    <a:pt x="31763" y="1639"/>
                  </a:cubicBezTo>
                  <a:cubicBezTo>
                    <a:pt x="30040" y="2711"/>
                    <a:pt x="28647" y="4252"/>
                    <a:pt x="27738" y="6094"/>
                  </a:cubicBezTo>
                  <a:lnTo>
                    <a:pt x="26170" y="9270"/>
                  </a:lnTo>
                  <a:cubicBezTo>
                    <a:pt x="25872" y="9871"/>
                    <a:pt x="25670" y="10506"/>
                    <a:pt x="25568" y="11158"/>
                  </a:cubicBezTo>
                  <a:cubicBezTo>
                    <a:pt x="25113" y="11639"/>
                    <a:pt x="24734" y="12183"/>
                    <a:pt x="24436" y="12785"/>
                  </a:cubicBezTo>
                  <a:lnTo>
                    <a:pt x="22115" y="17488"/>
                  </a:lnTo>
                  <a:lnTo>
                    <a:pt x="9537" y="19317"/>
                  </a:lnTo>
                  <a:cubicBezTo>
                    <a:pt x="7503" y="19613"/>
                    <a:pt x="5607" y="20458"/>
                    <a:pt x="4056" y="21770"/>
                  </a:cubicBezTo>
                  <a:cubicBezTo>
                    <a:pt x="2505" y="23077"/>
                    <a:pt x="1349" y="24801"/>
                    <a:pt x="713" y="26755"/>
                  </a:cubicBezTo>
                  <a:cubicBezTo>
                    <a:pt x="78" y="28711"/>
                    <a:pt x="1" y="30782"/>
                    <a:pt x="487" y="32756"/>
                  </a:cubicBezTo>
                  <a:cubicBezTo>
                    <a:pt x="974" y="34726"/>
                    <a:pt x="2008" y="36523"/>
                    <a:pt x="3478" y="37960"/>
                  </a:cubicBezTo>
                  <a:lnTo>
                    <a:pt x="12578" y="46831"/>
                  </a:lnTo>
                  <a:lnTo>
                    <a:pt x="10433" y="59358"/>
                  </a:lnTo>
                  <a:cubicBezTo>
                    <a:pt x="10084" y="61381"/>
                    <a:pt x="10304" y="63446"/>
                    <a:pt x="11071" y="65329"/>
                  </a:cubicBezTo>
                  <a:cubicBezTo>
                    <a:pt x="11835" y="67208"/>
                    <a:pt x="13116" y="68840"/>
                    <a:pt x="14778" y="70047"/>
                  </a:cubicBezTo>
                  <a:cubicBezTo>
                    <a:pt x="16664" y="71418"/>
                    <a:pt x="18884" y="72141"/>
                    <a:pt x="21195" y="72141"/>
                  </a:cubicBezTo>
                  <a:cubicBezTo>
                    <a:pt x="22956" y="72141"/>
                    <a:pt x="24717" y="71706"/>
                    <a:pt x="26289" y="70881"/>
                  </a:cubicBezTo>
                  <a:lnTo>
                    <a:pt x="37538" y="64967"/>
                  </a:lnTo>
                  <a:lnTo>
                    <a:pt x="48271" y="70607"/>
                  </a:lnTo>
                  <a:lnTo>
                    <a:pt x="48274" y="70611"/>
                  </a:lnTo>
                  <a:cubicBezTo>
                    <a:pt x="48430" y="70692"/>
                    <a:pt x="48561" y="70759"/>
                    <a:pt x="48689" y="70827"/>
                  </a:cubicBezTo>
                  <a:cubicBezTo>
                    <a:pt x="48720" y="70844"/>
                    <a:pt x="48750" y="70861"/>
                    <a:pt x="48784" y="70878"/>
                  </a:cubicBezTo>
                  <a:lnTo>
                    <a:pt x="48787" y="70881"/>
                  </a:lnTo>
                  <a:cubicBezTo>
                    <a:pt x="50349" y="71699"/>
                    <a:pt x="52086" y="72124"/>
                    <a:pt x="53859" y="72124"/>
                  </a:cubicBezTo>
                  <a:cubicBezTo>
                    <a:pt x="54127" y="72124"/>
                    <a:pt x="54394" y="72115"/>
                    <a:pt x="54661" y="72094"/>
                  </a:cubicBezTo>
                  <a:cubicBezTo>
                    <a:pt x="56709" y="71949"/>
                    <a:pt x="58658" y="71240"/>
                    <a:pt x="60301" y="70047"/>
                  </a:cubicBezTo>
                  <a:cubicBezTo>
                    <a:pt x="61960" y="68840"/>
                    <a:pt x="63244" y="67208"/>
                    <a:pt x="64008" y="65326"/>
                  </a:cubicBezTo>
                  <a:cubicBezTo>
                    <a:pt x="64775" y="63446"/>
                    <a:pt x="64995" y="61381"/>
                    <a:pt x="64646" y="59358"/>
                  </a:cubicBezTo>
                  <a:lnTo>
                    <a:pt x="63576" y="53099"/>
                  </a:lnTo>
                  <a:cubicBezTo>
                    <a:pt x="63443" y="52335"/>
                    <a:pt x="63173" y="51592"/>
                    <a:pt x="62785" y="50916"/>
                  </a:cubicBezTo>
                  <a:cubicBezTo>
                    <a:pt x="62927" y="50153"/>
                    <a:pt x="62933" y="49358"/>
                    <a:pt x="62801" y="48595"/>
                  </a:cubicBezTo>
                  <a:lnTo>
                    <a:pt x="62497" y="46831"/>
                  </a:lnTo>
                  <a:lnTo>
                    <a:pt x="71601" y="37960"/>
                  </a:lnTo>
                  <a:cubicBezTo>
                    <a:pt x="73071" y="36527"/>
                    <a:pt x="74105" y="34726"/>
                    <a:pt x="74592" y="32756"/>
                  </a:cubicBezTo>
                  <a:cubicBezTo>
                    <a:pt x="75078" y="30785"/>
                    <a:pt x="75001" y="28711"/>
                    <a:pt x="74366" y="26758"/>
                  </a:cubicBezTo>
                  <a:cubicBezTo>
                    <a:pt x="73730" y="24801"/>
                    <a:pt x="72574" y="23077"/>
                    <a:pt x="71023" y="21770"/>
                  </a:cubicBezTo>
                  <a:cubicBezTo>
                    <a:pt x="69472" y="20462"/>
                    <a:pt x="67576" y="19613"/>
                    <a:pt x="65542" y="19317"/>
                  </a:cubicBezTo>
                  <a:lnTo>
                    <a:pt x="52964" y="17488"/>
                  </a:lnTo>
                  <a:lnTo>
                    <a:pt x="47341" y="6094"/>
                  </a:lnTo>
                  <a:cubicBezTo>
                    <a:pt x="46432" y="4248"/>
                    <a:pt x="45040" y="2711"/>
                    <a:pt x="43313" y="1639"/>
                  </a:cubicBezTo>
                  <a:cubicBezTo>
                    <a:pt x="41589" y="565"/>
                    <a:pt x="39593" y="0"/>
                    <a:pt x="37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44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Google Shape;1446;p31"/>
            <p:cNvSpPr/>
            <p:nvPr/>
          </p:nvSpPr>
          <p:spPr>
            <a:xfrm>
              <a:off x="2753750" y="41200"/>
              <a:ext cx="1600525" cy="1473075"/>
            </a:xfrm>
            <a:custGeom>
              <a:avLst/>
              <a:gdLst/>
              <a:ahLst/>
              <a:cxnLst/>
              <a:rect l="l" t="t" r="r" b="b"/>
              <a:pathLst>
                <a:path w="64021" h="58923" extrusionOk="0">
                  <a:moveTo>
                    <a:pt x="32011" y="0"/>
                  </a:moveTo>
                  <a:cubicBezTo>
                    <a:pt x="30471" y="0"/>
                    <a:pt x="28931" y="803"/>
                    <a:pt x="28140" y="2408"/>
                  </a:cubicBezTo>
                  <a:lnTo>
                    <a:pt x="21979" y="14888"/>
                  </a:lnTo>
                  <a:cubicBezTo>
                    <a:pt x="21351" y="16162"/>
                    <a:pt x="20134" y="17044"/>
                    <a:pt x="18728" y="17250"/>
                  </a:cubicBezTo>
                  <a:lnTo>
                    <a:pt x="4957" y="19250"/>
                  </a:lnTo>
                  <a:cubicBezTo>
                    <a:pt x="1416" y="19765"/>
                    <a:pt x="0" y="24117"/>
                    <a:pt x="2565" y="26614"/>
                  </a:cubicBezTo>
                  <a:lnTo>
                    <a:pt x="12531" y="36330"/>
                  </a:lnTo>
                  <a:cubicBezTo>
                    <a:pt x="13548" y="37320"/>
                    <a:pt x="14011" y="38749"/>
                    <a:pt x="13771" y="40151"/>
                  </a:cubicBezTo>
                  <a:lnTo>
                    <a:pt x="11419" y="53865"/>
                  </a:lnTo>
                  <a:cubicBezTo>
                    <a:pt x="10940" y="56656"/>
                    <a:pt x="13159" y="58922"/>
                    <a:pt x="15674" y="58922"/>
                  </a:cubicBezTo>
                  <a:cubicBezTo>
                    <a:pt x="16338" y="58922"/>
                    <a:pt x="17023" y="58765"/>
                    <a:pt x="17684" y="58417"/>
                  </a:cubicBezTo>
                  <a:lnTo>
                    <a:pt x="30001" y="51942"/>
                  </a:lnTo>
                  <a:cubicBezTo>
                    <a:pt x="30630" y="51611"/>
                    <a:pt x="31320" y="51445"/>
                    <a:pt x="32011" y="51445"/>
                  </a:cubicBezTo>
                  <a:cubicBezTo>
                    <a:pt x="32701" y="51445"/>
                    <a:pt x="33391" y="51611"/>
                    <a:pt x="34020" y="51942"/>
                  </a:cubicBezTo>
                  <a:lnTo>
                    <a:pt x="46337" y="58417"/>
                  </a:lnTo>
                  <a:cubicBezTo>
                    <a:pt x="46998" y="58765"/>
                    <a:pt x="47683" y="58922"/>
                    <a:pt x="48347" y="58922"/>
                  </a:cubicBezTo>
                  <a:cubicBezTo>
                    <a:pt x="50862" y="58922"/>
                    <a:pt x="53081" y="56656"/>
                    <a:pt x="52602" y="53865"/>
                  </a:cubicBezTo>
                  <a:lnTo>
                    <a:pt x="50250" y="40151"/>
                  </a:lnTo>
                  <a:cubicBezTo>
                    <a:pt x="50010" y="38749"/>
                    <a:pt x="50473" y="37320"/>
                    <a:pt x="51490" y="36330"/>
                  </a:cubicBezTo>
                  <a:lnTo>
                    <a:pt x="61456" y="26614"/>
                  </a:lnTo>
                  <a:cubicBezTo>
                    <a:pt x="64021" y="24117"/>
                    <a:pt x="62605" y="19765"/>
                    <a:pt x="59064" y="19250"/>
                  </a:cubicBezTo>
                  <a:lnTo>
                    <a:pt x="45293" y="17250"/>
                  </a:lnTo>
                  <a:cubicBezTo>
                    <a:pt x="43887" y="17044"/>
                    <a:pt x="42670" y="16162"/>
                    <a:pt x="42042" y="14888"/>
                  </a:cubicBezTo>
                  <a:lnTo>
                    <a:pt x="35881" y="2408"/>
                  </a:lnTo>
                  <a:cubicBezTo>
                    <a:pt x="35090" y="803"/>
                    <a:pt x="33550" y="0"/>
                    <a:pt x="320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" name="Google Shape;1447;p31"/>
            <p:cNvSpPr/>
            <p:nvPr/>
          </p:nvSpPr>
          <p:spPr>
            <a:xfrm>
              <a:off x="2753750" y="41250"/>
              <a:ext cx="883275" cy="1473000"/>
            </a:xfrm>
            <a:custGeom>
              <a:avLst/>
              <a:gdLst/>
              <a:ahLst/>
              <a:cxnLst/>
              <a:rect l="l" t="t" r="r" b="b"/>
              <a:pathLst>
                <a:path w="35331" h="58920" extrusionOk="0">
                  <a:moveTo>
                    <a:pt x="32009" y="0"/>
                  </a:moveTo>
                  <a:cubicBezTo>
                    <a:pt x="30470" y="0"/>
                    <a:pt x="28931" y="802"/>
                    <a:pt x="28140" y="2406"/>
                  </a:cubicBezTo>
                  <a:lnTo>
                    <a:pt x="21979" y="14886"/>
                  </a:lnTo>
                  <a:cubicBezTo>
                    <a:pt x="21351" y="16160"/>
                    <a:pt x="20134" y="17042"/>
                    <a:pt x="18728" y="17248"/>
                  </a:cubicBezTo>
                  <a:lnTo>
                    <a:pt x="4957" y="19248"/>
                  </a:lnTo>
                  <a:cubicBezTo>
                    <a:pt x="1416" y="19763"/>
                    <a:pt x="0" y="24115"/>
                    <a:pt x="2565" y="26612"/>
                  </a:cubicBezTo>
                  <a:lnTo>
                    <a:pt x="12531" y="36328"/>
                  </a:lnTo>
                  <a:cubicBezTo>
                    <a:pt x="13548" y="37318"/>
                    <a:pt x="14011" y="38747"/>
                    <a:pt x="13771" y="40149"/>
                  </a:cubicBezTo>
                  <a:lnTo>
                    <a:pt x="11419" y="53863"/>
                  </a:lnTo>
                  <a:cubicBezTo>
                    <a:pt x="10940" y="56655"/>
                    <a:pt x="13155" y="58919"/>
                    <a:pt x="15669" y="58919"/>
                  </a:cubicBezTo>
                  <a:cubicBezTo>
                    <a:pt x="16208" y="58919"/>
                    <a:pt x="16760" y="58815"/>
                    <a:pt x="17302" y="58591"/>
                  </a:cubicBezTo>
                  <a:cubicBezTo>
                    <a:pt x="16538" y="57685"/>
                    <a:pt x="16137" y="56454"/>
                    <a:pt x="16369" y="55100"/>
                  </a:cubicBezTo>
                  <a:lnTo>
                    <a:pt x="18721" y="41386"/>
                  </a:lnTo>
                  <a:cubicBezTo>
                    <a:pt x="18961" y="39984"/>
                    <a:pt x="18498" y="38558"/>
                    <a:pt x="17478" y="37565"/>
                  </a:cubicBezTo>
                  <a:lnTo>
                    <a:pt x="7515" y="27853"/>
                  </a:lnTo>
                  <a:cubicBezTo>
                    <a:pt x="4951" y="25351"/>
                    <a:pt x="6367" y="20999"/>
                    <a:pt x="9908" y="20485"/>
                  </a:cubicBezTo>
                  <a:lnTo>
                    <a:pt x="23679" y="18485"/>
                  </a:lnTo>
                  <a:cubicBezTo>
                    <a:pt x="25085" y="18279"/>
                    <a:pt x="26301" y="17397"/>
                    <a:pt x="26930" y="16123"/>
                  </a:cubicBezTo>
                  <a:lnTo>
                    <a:pt x="33087" y="3643"/>
                  </a:lnTo>
                  <a:cubicBezTo>
                    <a:pt x="33594" y="2619"/>
                    <a:pt x="34408" y="1923"/>
                    <a:pt x="35330" y="1552"/>
                  </a:cubicBezTo>
                  <a:cubicBezTo>
                    <a:pt x="34482" y="517"/>
                    <a:pt x="33245" y="0"/>
                    <a:pt x="32009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31"/>
            <p:cNvSpPr/>
            <p:nvPr/>
          </p:nvSpPr>
          <p:spPr>
            <a:xfrm>
              <a:off x="2752900" y="245575"/>
              <a:ext cx="1347275" cy="1291875"/>
            </a:xfrm>
            <a:custGeom>
              <a:avLst/>
              <a:gdLst/>
              <a:ahLst/>
              <a:cxnLst/>
              <a:rect l="l" t="t" r="r" b="b"/>
              <a:pathLst>
                <a:path w="53891" h="51675" extrusionOk="0">
                  <a:moveTo>
                    <a:pt x="24869" y="0"/>
                  </a:moveTo>
                  <a:cubicBezTo>
                    <a:pt x="24527" y="0"/>
                    <a:pt x="24199" y="189"/>
                    <a:pt x="24038" y="516"/>
                  </a:cubicBezTo>
                  <a:lnTo>
                    <a:pt x="21182" y="6304"/>
                  </a:lnTo>
                  <a:cubicBezTo>
                    <a:pt x="20688" y="7304"/>
                    <a:pt x="19732" y="7997"/>
                    <a:pt x="18627" y="8156"/>
                  </a:cubicBezTo>
                  <a:lnTo>
                    <a:pt x="4860" y="10160"/>
                  </a:lnTo>
                  <a:cubicBezTo>
                    <a:pt x="2866" y="10447"/>
                    <a:pt x="1244" y="11816"/>
                    <a:pt x="622" y="13728"/>
                  </a:cubicBezTo>
                  <a:cubicBezTo>
                    <a:pt x="0" y="15641"/>
                    <a:pt x="510" y="17702"/>
                    <a:pt x="1950" y="19109"/>
                  </a:cubicBezTo>
                  <a:lnTo>
                    <a:pt x="11916" y="28821"/>
                  </a:lnTo>
                  <a:cubicBezTo>
                    <a:pt x="12713" y="29598"/>
                    <a:pt x="13078" y="30719"/>
                    <a:pt x="12889" y="31821"/>
                  </a:cubicBezTo>
                  <a:lnTo>
                    <a:pt x="10537" y="45534"/>
                  </a:lnTo>
                  <a:cubicBezTo>
                    <a:pt x="10199" y="47518"/>
                    <a:pt x="10996" y="49485"/>
                    <a:pt x="12626" y="50667"/>
                  </a:cubicBezTo>
                  <a:cubicBezTo>
                    <a:pt x="13544" y="51335"/>
                    <a:pt x="14620" y="51675"/>
                    <a:pt x="15703" y="51675"/>
                  </a:cubicBezTo>
                  <a:cubicBezTo>
                    <a:pt x="16537" y="51675"/>
                    <a:pt x="17376" y="51474"/>
                    <a:pt x="18150" y="51066"/>
                  </a:cubicBezTo>
                  <a:lnTo>
                    <a:pt x="30468" y="44591"/>
                  </a:lnTo>
                  <a:cubicBezTo>
                    <a:pt x="30961" y="44331"/>
                    <a:pt x="31503" y="44201"/>
                    <a:pt x="32045" y="44201"/>
                  </a:cubicBezTo>
                  <a:cubicBezTo>
                    <a:pt x="32586" y="44201"/>
                    <a:pt x="33128" y="44331"/>
                    <a:pt x="33621" y="44591"/>
                  </a:cubicBezTo>
                  <a:lnTo>
                    <a:pt x="45939" y="51066"/>
                  </a:lnTo>
                  <a:cubicBezTo>
                    <a:pt x="46692" y="51463"/>
                    <a:pt x="47532" y="51662"/>
                    <a:pt x="48373" y="51662"/>
                  </a:cubicBezTo>
                  <a:cubicBezTo>
                    <a:pt x="49460" y="51662"/>
                    <a:pt x="50551" y="51330"/>
                    <a:pt x="51463" y="50667"/>
                  </a:cubicBezTo>
                  <a:cubicBezTo>
                    <a:pt x="53093" y="49485"/>
                    <a:pt x="53890" y="47518"/>
                    <a:pt x="53552" y="45534"/>
                  </a:cubicBezTo>
                  <a:lnTo>
                    <a:pt x="52477" y="39279"/>
                  </a:lnTo>
                  <a:cubicBezTo>
                    <a:pt x="52399" y="38829"/>
                    <a:pt x="52009" y="38509"/>
                    <a:pt x="51565" y="38509"/>
                  </a:cubicBezTo>
                  <a:cubicBezTo>
                    <a:pt x="51513" y="38509"/>
                    <a:pt x="51459" y="38513"/>
                    <a:pt x="51406" y="38522"/>
                  </a:cubicBezTo>
                  <a:cubicBezTo>
                    <a:pt x="50899" y="38607"/>
                    <a:pt x="50562" y="39087"/>
                    <a:pt x="50649" y="39594"/>
                  </a:cubicBezTo>
                  <a:lnTo>
                    <a:pt x="51721" y="45848"/>
                  </a:lnTo>
                  <a:cubicBezTo>
                    <a:pt x="51944" y="47150"/>
                    <a:pt x="51440" y="48390"/>
                    <a:pt x="50372" y="49164"/>
                  </a:cubicBezTo>
                  <a:cubicBezTo>
                    <a:pt x="49770" y="49602"/>
                    <a:pt x="49083" y="49823"/>
                    <a:pt x="48389" y="49823"/>
                  </a:cubicBezTo>
                  <a:cubicBezTo>
                    <a:pt x="47853" y="49823"/>
                    <a:pt x="47312" y="49691"/>
                    <a:pt x="46803" y="49424"/>
                  </a:cubicBezTo>
                  <a:lnTo>
                    <a:pt x="34486" y="42949"/>
                  </a:lnTo>
                  <a:cubicBezTo>
                    <a:pt x="33723" y="42547"/>
                    <a:pt x="32884" y="42346"/>
                    <a:pt x="32045" y="42346"/>
                  </a:cubicBezTo>
                  <a:cubicBezTo>
                    <a:pt x="31206" y="42346"/>
                    <a:pt x="30367" y="42547"/>
                    <a:pt x="29603" y="42949"/>
                  </a:cubicBezTo>
                  <a:lnTo>
                    <a:pt x="17286" y="49424"/>
                  </a:lnTo>
                  <a:cubicBezTo>
                    <a:pt x="16777" y="49691"/>
                    <a:pt x="16236" y="49823"/>
                    <a:pt x="15700" y="49823"/>
                  </a:cubicBezTo>
                  <a:cubicBezTo>
                    <a:pt x="15006" y="49823"/>
                    <a:pt x="14319" y="49602"/>
                    <a:pt x="13717" y="49164"/>
                  </a:cubicBezTo>
                  <a:cubicBezTo>
                    <a:pt x="12649" y="48390"/>
                    <a:pt x="12145" y="47150"/>
                    <a:pt x="12369" y="45848"/>
                  </a:cubicBezTo>
                  <a:lnTo>
                    <a:pt x="14721" y="32135"/>
                  </a:lnTo>
                  <a:cubicBezTo>
                    <a:pt x="15011" y="30432"/>
                    <a:pt x="14447" y="28695"/>
                    <a:pt x="13210" y="27492"/>
                  </a:cubicBezTo>
                  <a:lnTo>
                    <a:pt x="3248" y="17777"/>
                  </a:lnTo>
                  <a:cubicBezTo>
                    <a:pt x="2302" y="16858"/>
                    <a:pt x="1981" y="15556"/>
                    <a:pt x="2390" y="14303"/>
                  </a:cubicBezTo>
                  <a:cubicBezTo>
                    <a:pt x="2795" y="13049"/>
                    <a:pt x="3819" y="12184"/>
                    <a:pt x="5124" y="11995"/>
                  </a:cubicBezTo>
                  <a:lnTo>
                    <a:pt x="18897" y="9994"/>
                  </a:lnTo>
                  <a:cubicBezTo>
                    <a:pt x="20604" y="9748"/>
                    <a:pt x="22081" y="8673"/>
                    <a:pt x="22848" y="7126"/>
                  </a:cubicBezTo>
                  <a:lnTo>
                    <a:pt x="25703" y="1340"/>
                  </a:lnTo>
                  <a:cubicBezTo>
                    <a:pt x="25930" y="881"/>
                    <a:pt x="25741" y="323"/>
                    <a:pt x="25281" y="96"/>
                  </a:cubicBezTo>
                  <a:cubicBezTo>
                    <a:pt x="25148" y="31"/>
                    <a:pt x="25007" y="0"/>
                    <a:pt x="24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1449;p31"/>
            <p:cNvSpPr/>
            <p:nvPr/>
          </p:nvSpPr>
          <p:spPr>
            <a:xfrm>
              <a:off x="3391500" y="18075"/>
              <a:ext cx="963625" cy="1123900"/>
            </a:xfrm>
            <a:custGeom>
              <a:avLst/>
              <a:gdLst/>
              <a:ahLst/>
              <a:cxnLst/>
              <a:rect l="l" t="t" r="r" b="b"/>
              <a:pathLst>
                <a:path w="38545" h="44956" extrusionOk="0">
                  <a:moveTo>
                    <a:pt x="6499" y="1"/>
                  </a:moveTo>
                  <a:cubicBezTo>
                    <a:pt x="4488" y="1"/>
                    <a:pt x="2687" y="1120"/>
                    <a:pt x="1795" y="2925"/>
                  </a:cubicBezTo>
                  <a:lnTo>
                    <a:pt x="227" y="6101"/>
                  </a:lnTo>
                  <a:cubicBezTo>
                    <a:pt x="1" y="6561"/>
                    <a:pt x="189" y="7118"/>
                    <a:pt x="649" y="7345"/>
                  </a:cubicBezTo>
                  <a:cubicBezTo>
                    <a:pt x="781" y="7410"/>
                    <a:pt x="921" y="7440"/>
                    <a:pt x="1058" y="7440"/>
                  </a:cubicBezTo>
                  <a:cubicBezTo>
                    <a:pt x="1401" y="7440"/>
                    <a:pt x="1731" y="7250"/>
                    <a:pt x="1893" y="6922"/>
                  </a:cubicBezTo>
                  <a:lnTo>
                    <a:pt x="3461" y="3745"/>
                  </a:lnTo>
                  <a:cubicBezTo>
                    <a:pt x="4045" y="2563"/>
                    <a:pt x="5181" y="1857"/>
                    <a:pt x="6499" y="1857"/>
                  </a:cubicBezTo>
                  <a:cubicBezTo>
                    <a:pt x="7820" y="1857"/>
                    <a:pt x="8956" y="2563"/>
                    <a:pt x="9540" y="3745"/>
                  </a:cubicBezTo>
                  <a:lnTo>
                    <a:pt x="15697" y="16226"/>
                  </a:lnTo>
                  <a:cubicBezTo>
                    <a:pt x="16464" y="17773"/>
                    <a:pt x="17941" y="18848"/>
                    <a:pt x="19648" y="19094"/>
                  </a:cubicBezTo>
                  <a:lnTo>
                    <a:pt x="33418" y="21095"/>
                  </a:lnTo>
                  <a:cubicBezTo>
                    <a:pt x="34726" y="21284"/>
                    <a:pt x="35750" y="22149"/>
                    <a:pt x="36155" y="23403"/>
                  </a:cubicBezTo>
                  <a:cubicBezTo>
                    <a:pt x="36564" y="24656"/>
                    <a:pt x="36243" y="25958"/>
                    <a:pt x="35297" y="26877"/>
                  </a:cubicBezTo>
                  <a:lnTo>
                    <a:pt x="25335" y="36592"/>
                  </a:lnTo>
                  <a:cubicBezTo>
                    <a:pt x="24098" y="37795"/>
                    <a:pt x="23534" y="39532"/>
                    <a:pt x="23825" y="41235"/>
                  </a:cubicBezTo>
                  <a:cubicBezTo>
                    <a:pt x="23825" y="41235"/>
                    <a:pt x="24331" y="44179"/>
                    <a:pt x="24331" y="44186"/>
                  </a:cubicBezTo>
                  <a:cubicBezTo>
                    <a:pt x="24407" y="44632"/>
                    <a:pt x="24810" y="44955"/>
                    <a:pt x="25252" y="44955"/>
                  </a:cubicBezTo>
                  <a:cubicBezTo>
                    <a:pt x="25302" y="44955"/>
                    <a:pt x="25352" y="44951"/>
                    <a:pt x="25403" y="44943"/>
                  </a:cubicBezTo>
                  <a:cubicBezTo>
                    <a:pt x="25910" y="44855"/>
                    <a:pt x="26247" y="44375"/>
                    <a:pt x="26160" y="43871"/>
                  </a:cubicBezTo>
                  <a:lnTo>
                    <a:pt x="25656" y="40921"/>
                  </a:lnTo>
                  <a:cubicBezTo>
                    <a:pt x="25467" y="39823"/>
                    <a:pt x="25832" y="38698"/>
                    <a:pt x="26629" y="37921"/>
                  </a:cubicBezTo>
                  <a:lnTo>
                    <a:pt x="36595" y="28209"/>
                  </a:lnTo>
                  <a:cubicBezTo>
                    <a:pt x="38035" y="26802"/>
                    <a:pt x="38545" y="24741"/>
                    <a:pt x="37923" y="22828"/>
                  </a:cubicBezTo>
                  <a:cubicBezTo>
                    <a:pt x="37301" y="20916"/>
                    <a:pt x="35675" y="19547"/>
                    <a:pt x="33685" y="19260"/>
                  </a:cubicBezTo>
                  <a:lnTo>
                    <a:pt x="19915" y="17256"/>
                  </a:lnTo>
                  <a:cubicBezTo>
                    <a:pt x="18813" y="17097"/>
                    <a:pt x="17857" y="16404"/>
                    <a:pt x="17363" y="15404"/>
                  </a:cubicBezTo>
                  <a:lnTo>
                    <a:pt x="11207" y="2925"/>
                  </a:lnTo>
                  <a:cubicBezTo>
                    <a:pt x="10314" y="1120"/>
                    <a:pt x="8513" y="1"/>
                    <a:pt x="64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4" name="TextBox 4">
            <a:extLst>
              <a:ext uri="{FF2B5EF4-FFF2-40B4-BE49-F238E27FC236}">
                <a16:creationId xmlns:a16="http://schemas.microsoft.com/office/drawing/2014/main" id="{E7EAF034-B367-4DA3-9AF4-E7B7251EC4BE}"/>
              </a:ext>
            </a:extLst>
          </p:cNvPr>
          <p:cNvSpPr txBox="1"/>
          <p:nvPr/>
        </p:nvSpPr>
        <p:spPr>
          <a:xfrm>
            <a:off x="890597" y="1794317"/>
            <a:ext cx="6609734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גן-א'  – כפר חב"ד – מאחורי הדבש.</a:t>
            </a:r>
          </a:p>
          <a:p>
            <a:pPr algn="r" rtl="1"/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ב' –מקורות הירקון</a:t>
            </a:r>
            <a:endParaRPr lang="en-US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/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ג' - נאות קדומים- קבלת ספר תורה.</a:t>
            </a:r>
            <a:endParaRPr lang="en-US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/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ד' – </a:t>
            </a:r>
            <a:r>
              <a:rPr lang="he-IL" sz="2400" dirty="0" err="1">
                <a:latin typeface="David" panose="020E0502060401010101" pitchFamily="34" charset="-79"/>
                <a:cs typeface="David" panose="020E0502060401010101" pitchFamily="34" charset="-79"/>
              </a:rPr>
              <a:t>סטף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ומערת הנטיפים.</a:t>
            </a:r>
            <a:endParaRPr lang="en-US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/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ה' – כרמל – טיול יומי</a:t>
            </a:r>
          </a:p>
          <a:p>
            <a:pPr algn="r" rtl="1"/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   ה-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סיור בירושלים.  </a:t>
            </a:r>
            <a:endParaRPr lang="en-US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/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ו' – כרמל טיול יומי</a:t>
            </a:r>
          </a:p>
          <a:p>
            <a:pPr algn="r" rtl="1"/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ו'- טיול נוסף- יעודכן בהמשך</a:t>
            </a:r>
            <a:endParaRPr lang="en-US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/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                                                                 </a:t>
            </a:r>
            <a:endParaRPr lang="en-US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 rtl="1"/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 </a:t>
            </a: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55" name="מציין מיקום תוכן 3">
            <a:extLst>
              <a:ext uri="{FF2B5EF4-FFF2-40B4-BE49-F238E27FC236}">
                <a16:creationId xmlns:a16="http://schemas.microsoft.com/office/drawing/2014/main" id="{B48EBEFF-519F-47B0-8180-826C5F4EA2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9946492"/>
              </p:ext>
            </p:extLst>
          </p:nvPr>
        </p:nvGraphicFramePr>
        <p:xfrm>
          <a:off x="1356335" y="672435"/>
          <a:ext cx="6753733" cy="100888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64819">
                  <a:extLst>
                    <a:ext uri="{9D8B030D-6E8A-4147-A177-3AD203B41FA5}">
                      <a16:colId xmlns:a16="http://schemas.microsoft.com/office/drawing/2014/main" val="2824315399"/>
                    </a:ext>
                  </a:extLst>
                </a:gridCol>
                <a:gridCol w="964819">
                  <a:extLst>
                    <a:ext uri="{9D8B030D-6E8A-4147-A177-3AD203B41FA5}">
                      <a16:colId xmlns:a16="http://schemas.microsoft.com/office/drawing/2014/main" val="2592012638"/>
                    </a:ext>
                  </a:extLst>
                </a:gridCol>
                <a:gridCol w="964819">
                  <a:extLst>
                    <a:ext uri="{9D8B030D-6E8A-4147-A177-3AD203B41FA5}">
                      <a16:colId xmlns:a16="http://schemas.microsoft.com/office/drawing/2014/main" val="1892022369"/>
                    </a:ext>
                  </a:extLst>
                </a:gridCol>
                <a:gridCol w="964819">
                  <a:extLst>
                    <a:ext uri="{9D8B030D-6E8A-4147-A177-3AD203B41FA5}">
                      <a16:colId xmlns:a16="http://schemas.microsoft.com/office/drawing/2014/main" val="4291982611"/>
                    </a:ext>
                  </a:extLst>
                </a:gridCol>
                <a:gridCol w="964819">
                  <a:extLst>
                    <a:ext uri="{9D8B030D-6E8A-4147-A177-3AD203B41FA5}">
                      <a16:colId xmlns:a16="http://schemas.microsoft.com/office/drawing/2014/main" val="3131105604"/>
                    </a:ext>
                  </a:extLst>
                </a:gridCol>
                <a:gridCol w="964819">
                  <a:extLst>
                    <a:ext uri="{9D8B030D-6E8A-4147-A177-3AD203B41FA5}">
                      <a16:colId xmlns:a16="http://schemas.microsoft.com/office/drawing/2014/main" val="453093604"/>
                    </a:ext>
                  </a:extLst>
                </a:gridCol>
                <a:gridCol w="964819">
                  <a:extLst>
                    <a:ext uri="{9D8B030D-6E8A-4147-A177-3AD203B41FA5}">
                      <a16:colId xmlns:a16="http://schemas.microsoft.com/office/drawing/2014/main" val="1000726473"/>
                    </a:ext>
                  </a:extLst>
                </a:gridCol>
              </a:tblGrid>
              <a:tr h="50444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גן</a:t>
                      </a:r>
                      <a:endParaRPr lang="en-US" sz="200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</a:t>
                      </a:r>
                      <a:endParaRPr lang="en-US" sz="200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</a:t>
                      </a:r>
                      <a:endParaRPr lang="en-US" sz="200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</a:t>
                      </a:r>
                      <a:endParaRPr lang="en-US" sz="200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</a:t>
                      </a:r>
                      <a:endParaRPr lang="en-US" sz="200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</a:t>
                      </a:r>
                      <a:endParaRPr lang="en-US" sz="200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ו</a:t>
                      </a:r>
                      <a:endParaRPr lang="en-US" sz="200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1779189"/>
                  </a:ext>
                </a:extLst>
              </a:tr>
              <a:tr h="50444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101</a:t>
                      </a:r>
                      <a:endParaRPr lang="en-US" sz="200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101</a:t>
                      </a:r>
                      <a:endParaRPr lang="en-US" sz="200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101</a:t>
                      </a:r>
                      <a:endParaRPr lang="en-US" sz="200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126</a:t>
                      </a:r>
                      <a:endParaRPr lang="en-US" sz="200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126</a:t>
                      </a:r>
                      <a:endParaRPr lang="en-US" sz="200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252</a:t>
                      </a:r>
                      <a:endParaRPr lang="en-US" sz="200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387</a:t>
                      </a:r>
                      <a:endParaRPr lang="en-US" sz="2000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2220849"/>
                  </a:ext>
                </a:extLst>
              </a:tr>
            </a:tbl>
          </a:graphicData>
        </a:graphic>
      </p:graphicFrame>
      <p:grpSp>
        <p:nvGrpSpPr>
          <p:cNvPr id="56" name="Google Shape;1546;p32">
            <a:extLst>
              <a:ext uri="{FF2B5EF4-FFF2-40B4-BE49-F238E27FC236}">
                <a16:creationId xmlns:a16="http://schemas.microsoft.com/office/drawing/2014/main" id="{0A12EAD4-CF6D-4EC0-BF0A-7B303CF0ED13}"/>
              </a:ext>
            </a:extLst>
          </p:cNvPr>
          <p:cNvGrpSpPr/>
          <p:nvPr/>
        </p:nvGrpSpPr>
        <p:grpSpPr>
          <a:xfrm rot="542369">
            <a:off x="2216004" y="4150577"/>
            <a:ext cx="740422" cy="600226"/>
            <a:chOff x="7679535" y="1548823"/>
            <a:chExt cx="502078" cy="407012"/>
          </a:xfrm>
        </p:grpSpPr>
        <p:sp>
          <p:nvSpPr>
            <p:cNvPr id="57" name="Google Shape;1547;p32">
              <a:extLst>
                <a:ext uri="{FF2B5EF4-FFF2-40B4-BE49-F238E27FC236}">
                  <a16:creationId xmlns:a16="http://schemas.microsoft.com/office/drawing/2014/main" id="{989D9B69-1739-4B08-A4A8-0EAC099473BA}"/>
                </a:ext>
              </a:extLst>
            </p:cNvPr>
            <p:cNvSpPr/>
            <p:nvPr/>
          </p:nvSpPr>
          <p:spPr>
            <a:xfrm>
              <a:off x="7679535" y="1548823"/>
              <a:ext cx="502078" cy="407012"/>
            </a:xfrm>
            <a:custGeom>
              <a:avLst/>
              <a:gdLst/>
              <a:ahLst/>
              <a:cxnLst/>
              <a:rect l="l" t="t" r="r" b="b"/>
              <a:pathLst>
                <a:path w="14191" h="11504" extrusionOk="0">
                  <a:moveTo>
                    <a:pt x="2988" y="0"/>
                  </a:moveTo>
                  <a:cubicBezTo>
                    <a:pt x="2358" y="0"/>
                    <a:pt x="1634" y="172"/>
                    <a:pt x="941" y="821"/>
                  </a:cubicBezTo>
                  <a:cubicBezTo>
                    <a:pt x="427" y="1304"/>
                    <a:pt x="205" y="2028"/>
                    <a:pt x="361" y="2715"/>
                  </a:cubicBezTo>
                  <a:cubicBezTo>
                    <a:pt x="438" y="3056"/>
                    <a:pt x="489" y="3375"/>
                    <a:pt x="524" y="3687"/>
                  </a:cubicBezTo>
                  <a:cubicBezTo>
                    <a:pt x="531" y="3773"/>
                    <a:pt x="548" y="3857"/>
                    <a:pt x="569" y="3940"/>
                  </a:cubicBezTo>
                  <a:cubicBezTo>
                    <a:pt x="559" y="4023"/>
                    <a:pt x="552" y="4110"/>
                    <a:pt x="556" y="4197"/>
                  </a:cubicBezTo>
                  <a:cubicBezTo>
                    <a:pt x="573" y="4915"/>
                    <a:pt x="465" y="5574"/>
                    <a:pt x="340" y="6334"/>
                  </a:cubicBezTo>
                  <a:cubicBezTo>
                    <a:pt x="236" y="6969"/>
                    <a:pt x="122" y="7687"/>
                    <a:pt x="60" y="8544"/>
                  </a:cubicBezTo>
                  <a:cubicBezTo>
                    <a:pt x="49" y="8644"/>
                    <a:pt x="46" y="8749"/>
                    <a:pt x="39" y="8863"/>
                  </a:cubicBezTo>
                  <a:cubicBezTo>
                    <a:pt x="1" y="9543"/>
                    <a:pt x="250" y="10220"/>
                    <a:pt x="722" y="10719"/>
                  </a:cubicBezTo>
                  <a:cubicBezTo>
                    <a:pt x="1194" y="11216"/>
                    <a:pt x="1857" y="11504"/>
                    <a:pt x="2540" y="11504"/>
                  </a:cubicBezTo>
                  <a:lnTo>
                    <a:pt x="12407" y="11504"/>
                  </a:lnTo>
                  <a:cubicBezTo>
                    <a:pt x="13389" y="11504"/>
                    <a:pt x="14191" y="10702"/>
                    <a:pt x="14191" y="9720"/>
                  </a:cubicBezTo>
                  <a:cubicBezTo>
                    <a:pt x="14191" y="9196"/>
                    <a:pt x="14117" y="8683"/>
                    <a:pt x="13972" y="8183"/>
                  </a:cubicBezTo>
                  <a:cubicBezTo>
                    <a:pt x="13520" y="6654"/>
                    <a:pt x="12428" y="5397"/>
                    <a:pt x="10971" y="4745"/>
                  </a:cubicBezTo>
                  <a:cubicBezTo>
                    <a:pt x="10589" y="4575"/>
                    <a:pt x="10197" y="4447"/>
                    <a:pt x="9791" y="4370"/>
                  </a:cubicBezTo>
                  <a:cubicBezTo>
                    <a:pt x="9604" y="4047"/>
                    <a:pt x="9458" y="3444"/>
                    <a:pt x="9354" y="3014"/>
                  </a:cubicBezTo>
                  <a:cubicBezTo>
                    <a:pt x="9232" y="2494"/>
                    <a:pt x="9104" y="1956"/>
                    <a:pt x="8865" y="1477"/>
                  </a:cubicBezTo>
                  <a:cubicBezTo>
                    <a:pt x="8408" y="554"/>
                    <a:pt x="7599" y="31"/>
                    <a:pt x="6662" y="31"/>
                  </a:cubicBezTo>
                  <a:cubicBezTo>
                    <a:pt x="6277" y="31"/>
                    <a:pt x="5871" y="120"/>
                    <a:pt x="5458" y="305"/>
                  </a:cubicBezTo>
                  <a:cubicBezTo>
                    <a:pt x="5413" y="300"/>
                    <a:pt x="5368" y="300"/>
                    <a:pt x="5323" y="300"/>
                  </a:cubicBezTo>
                  <a:cubicBezTo>
                    <a:pt x="4851" y="300"/>
                    <a:pt x="4494" y="225"/>
                    <a:pt x="4111" y="145"/>
                  </a:cubicBezTo>
                  <a:cubicBezTo>
                    <a:pt x="3807" y="81"/>
                    <a:pt x="3419" y="0"/>
                    <a:pt x="298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38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548;p32">
              <a:extLst>
                <a:ext uri="{FF2B5EF4-FFF2-40B4-BE49-F238E27FC236}">
                  <a16:creationId xmlns:a16="http://schemas.microsoft.com/office/drawing/2014/main" id="{A0AF0AC5-4881-4A16-B9FB-F4A74378B93A}"/>
                </a:ext>
              </a:extLst>
            </p:cNvPr>
            <p:cNvSpPr/>
            <p:nvPr/>
          </p:nvSpPr>
          <p:spPr>
            <a:xfrm>
              <a:off x="7883046" y="1610668"/>
              <a:ext cx="115303" cy="170496"/>
            </a:xfrm>
            <a:custGeom>
              <a:avLst/>
              <a:gdLst/>
              <a:ahLst/>
              <a:cxnLst/>
              <a:rect l="l" t="t" r="r" b="b"/>
              <a:pathLst>
                <a:path w="3259" h="4819" extrusionOk="0">
                  <a:moveTo>
                    <a:pt x="907" y="0"/>
                  </a:moveTo>
                  <a:cubicBezTo>
                    <a:pt x="675" y="0"/>
                    <a:pt x="381" y="106"/>
                    <a:pt x="1" y="350"/>
                  </a:cubicBezTo>
                  <a:lnTo>
                    <a:pt x="1558" y="4818"/>
                  </a:lnTo>
                  <a:lnTo>
                    <a:pt x="2901" y="4818"/>
                  </a:lnTo>
                  <a:lnTo>
                    <a:pt x="3259" y="4249"/>
                  </a:lnTo>
                  <a:cubicBezTo>
                    <a:pt x="1615" y="3185"/>
                    <a:pt x="2183" y="0"/>
                    <a:pt x="907" y="0"/>
                  </a:cubicBezTo>
                  <a:close/>
                </a:path>
              </a:pathLst>
            </a:custGeom>
            <a:solidFill>
              <a:srgbClr val="E362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549;p32">
              <a:extLst>
                <a:ext uri="{FF2B5EF4-FFF2-40B4-BE49-F238E27FC236}">
                  <a16:creationId xmlns:a16="http://schemas.microsoft.com/office/drawing/2014/main" id="{79809F25-F9AD-4210-BE6B-CD0873CA1D31}"/>
                </a:ext>
              </a:extLst>
            </p:cNvPr>
            <p:cNvSpPr/>
            <p:nvPr/>
          </p:nvSpPr>
          <p:spPr>
            <a:xfrm>
              <a:off x="7742265" y="1609572"/>
              <a:ext cx="307240" cy="265739"/>
            </a:xfrm>
            <a:custGeom>
              <a:avLst/>
              <a:gdLst/>
              <a:ahLst/>
              <a:cxnLst/>
              <a:rect l="l" t="t" r="r" b="b"/>
              <a:pathLst>
                <a:path w="8684" h="7511" extrusionOk="0">
                  <a:moveTo>
                    <a:pt x="1211" y="0"/>
                  </a:moveTo>
                  <a:cubicBezTo>
                    <a:pt x="908" y="0"/>
                    <a:pt x="636" y="89"/>
                    <a:pt x="344" y="364"/>
                  </a:cubicBezTo>
                  <a:cubicBezTo>
                    <a:pt x="274" y="429"/>
                    <a:pt x="243" y="527"/>
                    <a:pt x="268" y="620"/>
                  </a:cubicBezTo>
                  <a:cubicBezTo>
                    <a:pt x="860" y="3246"/>
                    <a:pt x="178" y="4503"/>
                    <a:pt x="0" y="6952"/>
                  </a:cubicBezTo>
                  <a:lnTo>
                    <a:pt x="3400" y="7510"/>
                  </a:lnTo>
                  <a:lnTo>
                    <a:pt x="6821" y="6952"/>
                  </a:lnTo>
                  <a:lnTo>
                    <a:pt x="8684" y="5776"/>
                  </a:lnTo>
                  <a:lnTo>
                    <a:pt x="8493" y="4596"/>
                  </a:lnTo>
                  <a:cubicBezTo>
                    <a:pt x="8025" y="4388"/>
                    <a:pt x="7508" y="4270"/>
                    <a:pt x="6967" y="4270"/>
                  </a:cubicBezTo>
                  <a:cubicBezTo>
                    <a:pt x="5194" y="4270"/>
                    <a:pt x="5465" y="305"/>
                    <a:pt x="3550" y="305"/>
                  </a:cubicBezTo>
                  <a:cubicBezTo>
                    <a:pt x="2439" y="305"/>
                    <a:pt x="1771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550;p32">
              <a:extLst>
                <a:ext uri="{FF2B5EF4-FFF2-40B4-BE49-F238E27FC236}">
                  <a16:creationId xmlns:a16="http://schemas.microsoft.com/office/drawing/2014/main" id="{13C67E97-BA69-405A-A17E-1897DE6DB3E3}"/>
                </a:ext>
              </a:extLst>
            </p:cNvPr>
            <p:cNvSpPr/>
            <p:nvPr/>
          </p:nvSpPr>
          <p:spPr>
            <a:xfrm>
              <a:off x="7740779" y="1855504"/>
              <a:ext cx="257566" cy="39449"/>
            </a:xfrm>
            <a:custGeom>
              <a:avLst/>
              <a:gdLst/>
              <a:ahLst/>
              <a:cxnLst/>
              <a:rect l="l" t="t" r="r" b="b"/>
              <a:pathLst>
                <a:path w="7280" h="1115" extrusionOk="0">
                  <a:moveTo>
                    <a:pt x="42" y="1"/>
                  </a:moveTo>
                  <a:cubicBezTo>
                    <a:pt x="36" y="95"/>
                    <a:pt x="28" y="192"/>
                    <a:pt x="25" y="289"/>
                  </a:cubicBezTo>
                  <a:cubicBezTo>
                    <a:pt x="1" y="740"/>
                    <a:pt x="358" y="1115"/>
                    <a:pt x="809" y="1115"/>
                  </a:cubicBezTo>
                  <a:lnTo>
                    <a:pt x="6721" y="1115"/>
                  </a:lnTo>
                  <a:lnTo>
                    <a:pt x="7280" y="559"/>
                  </a:lnTo>
                  <a:lnTo>
                    <a:pt x="6863" y="1"/>
                  </a:lnTo>
                  <a:close/>
                </a:path>
              </a:pathLst>
            </a:custGeom>
            <a:solidFill>
              <a:srgbClr val="EFED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551;p32">
              <a:extLst>
                <a:ext uri="{FF2B5EF4-FFF2-40B4-BE49-F238E27FC236}">
                  <a16:creationId xmlns:a16="http://schemas.microsoft.com/office/drawing/2014/main" id="{1DEC5866-818C-4073-B888-1719189AD893}"/>
                </a:ext>
              </a:extLst>
            </p:cNvPr>
            <p:cNvSpPr/>
            <p:nvPr/>
          </p:nvSpPr>
          <p:spPr>
            <a:xfrm>
              <a:off x="7864294" y="1642794"/>
              <a:ext cx="22113" cy="22254"/>
            </a:xfrm>
            <a:custGeom>
              <a:avLst/>
              <a:gdLst/>
              <a:ahLst/>
              <a:cxnLst/>
              <a:rect l="l" t="t" r="r" b="b"/>
              <a:pathLst>
                <a:path w="625" h="629" extrusionOk="0">
                  <a:moveTo>
                    <a:pt x="312" y="1"/>
                  </a:moveTo>
                  <a:cubicBezTo>
                    <a:pt x="138" y="1"/>
                    <a:pt x="0" y="139"/>
                    <a:pt x="0" y="313"/>
                  </a:cubicBezTo>
                  <a:cubicBezTo>
                    <a:pt x="0" y="486"/>
                    <a:pt x="138" y="629"/>
                    <a:pt x="312" y="629"/>
                  </a:cubicBezTo>
                  <a:cubicBezTo>
                    <a:pt x="486" y="629"/>
                    <a:pt x="625" y="486"/>
                    <a:pt x="625" y="313"/>
                  </a:cubicBezTo>
                  <a:cubicBezTo>
                    <a:pt x="625" y="139"/>
                    <a:pt x="486" y="1"/>
                    <a:pt x="312" y="1"/>
                  </a:cubicBezTo>
                  <a:close/>
                </a:path>
              </a:pathLst>
            </a:custGeom>
            <a:solidFill>
              <a:srgbClr val="E362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552;p32">
              <a:extLst>
                <a:ext uri="{FF2B5EF4-FFF2-40B4-BE49-F238E27FC236}">
                  <a16:creationId xmlns:a16="http://schemas.microsoft.com/office/drawing/2014/main" id="{CFF7AE33-E8C3-4177-866B-5963823D3801}"/>
                </a:ext>
              </a:extLst>
            </p:cNvPr>
            <p:cNvSpPr/>
            <p:nvPr/>
          </p:nvSpPr>
          <p:spPr>
            <a:xfrm>
              <a:off x="7886831" y="1675203"/>
              <a:ext cx="22148" cy="22254"/>
            </a:xfrm>
            <a:custGeom>
              <a:avLst/>
              <a:gdLst/>
              <a:ahLst/>
              <a:cxnLst/>
              <a:rect l="l" t="t" r="r" b="b"/>
              <a:pathLst>
                <a:path w="626" h="629" extrusionOk="0">
                  <a:moveTo>
                    <a:pt x="313" y="1"/>
                  </a:moveTo>
                  <a:cubicBezTo>
                    <a:pt x="140" y="1"/>
                    <a:pt x="1" y="142"/>
                    <a:pt x="1" y="316"/>
                  </a:cubicBezTo>
                  <a:cubicBezTo>
                    <a:pt x="1" y="490"/>
                    <a:pt x="140" y="629"/>
                    <a:pt x="313" y="629"/>
                  </a:cubicBezTo>
                  <a:cubicBezTo>
                    <a:pt x="487" y="629"/>
                    <a:pt x="625" y="490"/>
                    <a:pt x="625" y="316"/>
                  </a:cubicBezTo>
                  <a:cubicBezTo>
                    <a:pt x="625" y="142"/>
                    <a:pt x="487" y="1"/>
                    <a:pt x="313" y="1"/>
                  </a:cubicBezTo>
                  <a:close/>
                </a:path>
              </a:pathLst>
            </a:custGeom>
            <a:solidFill>
              <a:srgbClr val="E362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553;p32">
              <a:extLst>
                <a:ext uri="{FF2B5EF4-FFF2-40B4-BE49-F238E27FC236}">
                  <a16:creationId xmlns:a16="http://schemas.microsoft.com/office/drawing/2014/main" id="{0C675AA6-4C13-4BDA-9897-A03FA61D057F}"/>
                </a:ext>
              </a:extLst>
            </p:cNvPr>
            <p:cNvSpPr/>
            <p:nvPr/>
          </p:nvSpPr>
          <p:spPr>
            <a:xfrm>
              <a:off x="7903425" y="1712636"/>
              <a:ext cx="22254" cy="22254"/>
            </a:xfrm>
            <a:custGeom>
              <a:avLst/>
              <a:gdLst/>
              <a:ahLst/>
              <a:cxnLst/>
              <a:rect l="l" t="t" r="r" b="b"/>
              <a:pathLst>
                <a:path w="629" h="629" extrusionOk="0">
                  <a:moveTo>
                    <a:pt x="313" y="0"/>
                  </a:moveTo>
                  <a:cubicBezTo>
                    <a:pt x="143" y="0"/>
                    <a:pt x="1" y="143"/>
                    <a:pt x="1" y="317"/>
                  </a:cubicBezTo>
                  <a:cubicBezTo>
                    <a:pt x="1" y="486"/>
                    <a:pt x="143" y="629"/>
                    <a:pt x="313" y="629"/>
                  </a:cubicBezTo>
                  <a:cubicBezTo>
                    <a:pt x="486" y="629"/>
                    <a:pt x="629" y="486"/>
                    <a:pt x="629" y="317"/>
                  </a:cubicBezTo>
                  <a:cubicBezTo>
                    <a:pt x="629" y="143"/>
                    <a:pt x="486" y="0"/>
                    <a:pt x="313" y="0"/>
                  </a:cubicBezTo>
                  <a:close/>
                </a:path>
              </a:pathLst>
            </a:custGeom>
            <a:solidFill>
              <a:srgbClr val="E362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554;p32">
              <a:extLst>
                <a:ext uri="{FF2B5EF4-FFF2-40B4-BE49-F238E27FC236}">
                  <a16:creationId xmlns:a16="http://schemas.microsoft.com/office/drawing/2014/main" id="{7617888D-DA8B-4E7A-877B-4F34FB6762CE}"/>
                </a:ext>
              </a:extLst>
            </p:cNvPr>
            <p:cNvSpPr/>
            <p:nvPr/>
          </p:nvSpPr>
          <p:spPr>
            <a:xfrm>
              <a:off x="7921469" y="1751060"/>
              <a:ext cx="22254" cy="22254"/>
            </a:xfrm>
            <a:custGeom>
              <a:avLst/>
              <a:gdLst/>
              <a:ahLst/>
              <a:cxnLst/>
              <a:rect l="l" t="t" r="r" b="b"/>
              <a:pathLst>
                <a:path w="629" h="629" extrusionOk="0">
                  <a:moveTo>
                    <a:pt x="313" y="1"/>
                  </a:moveTo>
                  <a:cubicBezTo>
                    <a:pt x="139" y="1"/>
                    <a:pt x="0" y="142"/>
                    <a:pt x="0" y="316"/>
                  </a:cubicBezTo>
                  <a:cubicBezTo>
                    <a:pt x="0" y="490"/>
                    <a:pt x="139" y="629"/>
                    <a:pt x="313" y="629"/>
                  </a:cubicBezTo>
                  <a:cubicBezTo>
                    <a:pt x="487" y="629"/>
                    <a:pt x="629" y="490"/>
                    <a:pt x="629" y="316"/>
                  </a:cubicBezTo>
                  <a:cubicBezTo>
                    <a:pt x="629" y="142"/>
                    <a:pt x="487" y="1"/>
                    <a:pt x="313" y="1"/>
                  </a:cubicBezTo>
                  <a:close/>
                </a:path>
              </a:pathLst>
            </a:custGeom>
            <a:solidFill>
              <a:srgbClr val="E362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555;p32">
              <a:extLst>
                <a:ext uri="{FF2B5EF4-FFF2-40B4-BE49-F238E27FC236}">
                  <a16:creationId xmlns:a16="http://schemas.microsoft.com/office/drawing/2014/main" id="{5DB771C4-4851-4193-B18D-B1FF28D33093}"/>
                </a:ext>
              </a:extLst>
            </p:cNvPr>
            <p:cNvSpPr/>
            <p:nvPr/>
          </p:nvSpPr>
          <p:spPr>
            <a:xfrm>
              <a:off x="7781290" y="1671028"/>
              <a:ext cx="90608" cy="90750"/>
            </a:xfrm>
            <a:custGeom>
              <a:avLst/>
              <a:gdLst/>
              <a:ahLst/>
              <a:cxnLst/>
              <a:rect l="l" t="t" r="r" b="b"/>
              <a:pathLst>
                <a:path w="2561" h="2565" extrusionOk="0">
                  <a:moveTo>
                    <a:pt x="1281" y="1"/>
                  </a:moveTo>
                  <a:cubicBezTo>
                    <a:pt x="573" y="1"/>
                    <a:pt x="1" y="573"/>
                    <a:pt x="1" y="1280"/>
                  </a:cubicBezTo>
                  <a:cubicBezTo>
                    <a:pt x="1" y="1988"/>
                    <a:pt x="573" y="2564"/>
                    <a:pt x="1281" y="2564"/>
                  </a:cubicBezTo>
                  <a:cubicBezTo>
                    <a:pt x="1989" y="2564"/>
                    <a:pt x="2561" y="1988"/>
                    <a:pt x="2561" y="1280"/>
                  </a:cubicBezTo>
                  <a:cubicBezTo>
                    <a:pt x="2561" y="573"/>
                    <a:pt x="1989" y="1"/>
                    <a:pt x="128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556;p32">
              <a:extLst>
                <a:ext uri="{FF2B5EF4-FFF2-40B4-BE49-F238E27FC236}">
                  <a16:creationId xmlns:a16="http://schemas.microsoft.com/office/drawing/2014/main" id="{E27357E1-FADF-4247-892B-DE28D3CF6718}"/>
                </a:ext>
              </a:extLst>
            </p:cNvPr>
            <p:cNvSpPr/>
            <p:nvPr/>
          </p:nvSpPr>
          <p:spPr>
            <a:xfrm>
              <a:off x="7801174" y="1690771"/>
              <a:ext cx="50841" cy="46914"/>
            </a:xfrm>
            <a:custGeom>
              <a:avLst/>
              <a:gdLst/>
              <a:ahLst/>
              <a:cxnLst/>
              <a:rect l="l" t="t" r="r" b="b"/>
              <a:pathLst>
                <a:path w="1437" h="1326" extrusionOk="0">
                  <a:moveTo>
                    <a:pt x="719" y="0"/>
                  </a:moveTo>
                  <a:cubicBezTo>
                    <a:pt x="688" y="0"/>
                    <a:pt x="656" y="17"/>
                    <a:pt x="639" y="50"/>
                  </a:cubicBezTo>
                  <a:lnTo>
                    <a:pt x="473" y="386"/>
                  </a:lnTo>
                  <a:lnTo>
                    <a:pt x="101" y="442"/>
                  </a:lnTo>
                  <a:cubicBezTo>
                    <a:pt x="32" y="452"/>
                    <a:pt x="1" y="539"/>
                    <a:pt x="53" y="591"/>
                  </a:cubicBezTo>
                  <a:lnTo>
                    <a:pt x="324" y="851"/>
                  </a:lnTo>
                  <a:lnTo>
                    <a:pt x="257" y="1222"/>
                  </a:lnTo>
                  <a:cubicBezTo>
                    <a:pt x="249" y="1280"/>
                    <a:pt x="296" y="1325"/>
                    <a:pt x="347" y="1325"/>
                  </a:cubicBezTo>
                  <a:cubicBezTo>
                    <a:pt x="360" y="1325"/>
                    <a:pt x="373" y="1322"/>
                    <a:pt x="386" y="1316"/>
                  </a:cubicBezTo>
                  <a:lnTo>
                    <a:pt x="719" y="1139"/>
                  </a:lnTo>
                  <a:lnTo>
                    <a:pt x="1052" y="1316"/>
                  </a:lnTo>
                  <a:cubicBezTo>
                    <a:pt x="1065" y="1322"/>
                    <a:pt x="1078" y="1325"/>
                    <a:pt x="1091" y="1325"/>
                  </a:cubicBezTo>
                  <a:cubicBezTo>
                    <a:pt x="1142" y="1325"/>
                    <a:pt x="1188" y="1280"/>
                    <a:pt x="1177" y="1222"/>
                  </a:cubicBezTo>
                  <a:lnTo>
                    <a:pt x="1115" y="851"/>
                  </a:lnTo>
                  <a:lnTo>
                    <a:pt x="1385" y="591"/>
                  </a:lnTo>
                  <a:cubicBezTo>
                    <a:pt x="1437" y="539"/>
                    <a:pt x="1406" y="452"/>
                    <a:pt x="1336" y="442"/>
                  </a:cubicBezTo>
                  <a:lnTo>
                    <a:pt x="965" y="386"/>
                  </a:lnTo>
                  <a:lnTo>
                    <a:pt x="798" y="50"/>
                  </a:lnTo>
                  <a:cubicBezTo>
                    <a:pt x="781" y="17"/>
                    <a:pt x="750" y="0"/>
                    <a:pt x="719" y="0"/>
                  </a:cubicBezTo>
                  <a:close/>
                </a:path>
              </a:pathLst>
            </a:custGeom>
            <a:solidFill>
              <a:srgbClr val="FBD1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557;p32">
              <a:extLst>
                <a:ext uri="{FF2B5EF4-FFF2-40B4-BE49-F238E27FC236}">
                  <a16:creationId xmlns:a16="http://schemas.microsoft.com/office/drawing/2014/main" id="{3D65FCD8-14E1-4882-9A3D-643BAF1BCC77}"/>
                </a:ext>
              </a:extLst>
            </p:cNvPr>
            <p:cNvSpPr/>
            <p:nvPr/>
          </p:nvSpPr>
          <p:spPr>
            <a:xfrm>
              <a:off x="7978539" y="1855504"/>
              <a:ext cx="142192" cy="39449"/>
            </a:xfrm>
            <a:custGeom>
              <a:avLst/>
              <a:gdLst/>
              <a:ahLst/>
              <a:cxnLst/>
              <a:rect l="l" t="t" r="r" b="b"/>
              <a:pathLst>
                <a:path w="4019" h="1115" extrusionOk="0">
                  <a:moveTo>
                    <a:pt x="143" y="1"/>
                  </a:moveTo>
                  <a:cubicBezTo>
                    <a:pt x="49" y="344"/>
                    <a:pt x="1" y="702"/>
                    <a:pt x="1" y="1073"/>
                  </a:cubicBezTo>
                  <a:lnTo>
                    <a:pt x="1" y="1115"/>
                  </a:lnTo>
                  <a:lnTo>
                    <a:pt x="3956" y="1115"/>
                  </a:lnTo>
                  <a:cubicBezTo>
                    <a:pt x="3991" y="1115"/>
                    <a:pt x="4018" y="1087"/>
                    <a:pt x="4018" y="1052"/>
                  </a:cubicBezTo>
                  <a:cubicBezTo>
                    <a:pt x="4018" y="688"/>
                    <a:pt x="3966" y="334"/>
                    <a:pt x="3869" y="1"/>
                  </a:cubicBezTo>
                  <a:close/>
                </a:path>
              </a:pathLst>
            </a:custGeom>
            <a:solidFill>
              <a:srgbClr val="D4D2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558;p32">
              <a:extLst>
                <a:ext uri="{FF2B5EF4-FFF2-40B4-BE49-F238E27FC236}">
                  <a16:creationId xmlns:a16="http://schemas.microsoft.com/office/drawing/2014/main" id="{866481BF-D8D2-4DB1-A803-C0F411AC1F48}"/>
                </a:ext>
              </a:extLst>
            </p:cNvPr>
            <p:cNvSpPr/>
            <p:nvPr/>
          </p:nvSpPr>
          <p:spPr>
            <a:xfrm>
              <a:off x="7983598" y="1772146"/>
              <a:ext cx="131861" cy="83391"/>
            </a:xfrm>
            <a:custGeom>
              <a:avLst/>
              <a:gdLst/>
              <a:ahLst/>
              <a:cxnLst/>
              <a:rect l="l" t="t" r="r" b="b"/>
              <a:pathLst>
                <a:path w="3727" h="2357" extrusionOk="0">
                  <a:moveTo>
                    <a:pt x="1672" y="1"/>
                  </a:moveTo>
                  <a:cubicBezTo>
                    <a:pt x="860" y="553"/>
                    <a:pt x="257" y="1386"/>
                    <a:pt x="0" y="2357"/>
                  </a:cubicBezTo>
                  <a:lnTo>
                    <a:pt x="3726" y="2357"/>
                  </a:lnTo>
                  <a:cubicBezTo>
                    <a:pt x="3418" y="1306"/>
                    <a:pt x="2657" y="446"/>
                    <a:pt x="1672" y="1"/>
                  </a:cubicBezTo>
                  <a:close/>
                </a:path>
              </a:pathLst>
            </a:custGeom>
            <a:solidFill>
              <a:srgbClr val="EFED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559;p32">
              <a:extLst>
                <a:ext uri="{FF2B5EF4-FFF2-40B4-BE49-F238E27FC236}">
                  <a16:creationId xmlns:a16="http://schemas.microsoft.com/office/drawing/2014/main" id="{D3CF6BA1-3F92-46C1-B9E5-EB5EB287E9D6}"/>
                </a:ext>
              </a:extLst>
            </p:cNvPr>
            <p:cNvSpPr/>
            <p:nvPr/>
          </p:nvSpPr>
          <p:spPr>
            <a:xfrm>
              <a:off x="7858491" y="1637027"/>
              <a:ext cx="33682" cy="33646"/>
            </a:xfrm>
            <a:custGeom>
              <a:avLst/>
              <a:gdLst/>
              <a:ahLst/>
              <a:cxnLst/>
              <a:rect l="l" t="t" r="r" b="b"/>
              <a:pathLst>
                <a:path w="952" h="951" extrusionOk="0">
                  <a:moveTo>
                    <a:pt x="476" y="323"/>
                  </a:moveTo>
                  <a:cubicBezTo>
                    <a:pt x="560" y="323"/>
                    <a:pt x="629" y="393"/>
                    <a:pt x="629" y="476"/>
                  </a:cubicBezTo>
                  <a:cubicBezTo>
                    <a:pt x="629" y="559"/>
                    <a:pt x="560" y="628"/>
                    <a:pt x="476" y="628"/>
                  </a:cubicBezTo>
                  <a:cubicBezTo>
                    <a:pt x="393" y="628"/>
                    <a:pt x="323" y="559"/>
                    <a:pt x="323" y="476"/>
                  </a:cubicBezTo>
                  <a:cubicBezTo>
                    <a:pt x="323" y="393"/>
                    <a:pt x="393" y="323"/>
                    <a:pt x="476" y="323"/>
                  </a:cubicBezTo>
                  <a:close/>
                  <a:moveTo>
                    <a:pt x="476" y="1"/>
                  </a:moveTo>
                  <a:cubicBezTo>
                    <a:pt x="216" y="1"/>
                    <a:pt x="1" y="215"/>
                    <a:pt x="1" y="476"/>
                  </a:cubicBezTo>
                  <a:cubicBezTo>
                    <a:pt x="1" y="739"/>
                    <a:pt x="216" y="951"/>
                    <a:pt x="476" y="951"/>
                  </a:cubicBezTo>
                  <a:cubicBezTo>
                    <a:pt x="739" y="951"/>
                    <a:pt x="952" y="739"/>
                    <a:pt x="952" y="476"/>
                  </a:cubicBezTo>
                  <a:cubicBezTo>
                    <a:pt x="952" y="215"/>
                    <a:pt x="739" y="1"/>
                    <a:pt x="476" y="1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560;p32">
              <a:extLst>
                <a:ext uri="{FF2B5EF4-FFF2-40B4-BE49-F238E27FC236}">
                  <a16:creationId xmlns:a16="http://schemas.microsoft.com/office/drawing/2014/main" id="{0DF7AB6C-4068-4BBE-BD90-204B173F17BA}"/>
                </a:ext>
              </a:extLst>
            </p:cNvPr>
            <p:cNvSpPr/>
            <p:nvPr/>
          </p:nvSpPr>
          <p:spPr>
            <a:xfrm>
              <a:off x="7881100" y="1669542"/>
              <a:ext cx="33646" cy="33682"/>
            </a:xfrm>
            <a:custGeom>
              <a:avLst/>
              <a:gdLst/>
              <a:ahLst/>
              <a:cxnLst/>
              <a:rect l="l" t="t" r="r" b="b"/>
              <a:pathLst>
                <a:path w="951" h="952" extrusionOk="0">
                  <a:moveTo>
                    <a:pt x="475" y="323"/>
                  </a:moveTo>
                  <a:cubicBezTo>
                    <a:pt x="558" y="323"/>
                    <a:pt x="628" y="393"/>
                    <a:pt x="628" y="476"/>
                  </a:cubicBezTo>
                  <a:cubicBezTo>
                    <a:pt x="628" y="560"/>
                    <a:pt x="558" y="625"/>
                    <a:pt x="475" y="625"/>
                  </a:cubicBezTo>
                  <a:cubicBezTo>
                    <a:pt x="392" y="625"/>
                    <a:pt x="323" y="560"/>
                    <a:pt x="323" y="476"/>
                  </a:cubicBezTo>
                  <a:cubicBezTo>
                    <a:pt x="323" y="393"/>
                    <a:pt x="392" y="323"/>
                    <a:pt x="475" y="323"/>
                  </a:cubicBezTo>
                  <a:close/>
                  <a:moveTo>
                    <a:pt x="475" y="1"/>
                  </a:moveTo>
                  <a:cubicBezTo>
                    <a:pt x="212" y="1"/>
                    <a:pt x="1" y="212"/>
                    <a:pt x="1" y="476"/>
                  </a:cubicBezTo>
                  <a:cubicBezTo>
                    <a:pt x="1" y="736"/>
                    <a:pt x="212" y="952"/>
                    <a:pt x="475" y="952"/>
                  </a:cubicBezTo>
                  <a:cubicBezTo>
                    <a:pt x="736" y="952"/>
                    <a:pt x="951" y="736"/>
                    <a:pt x="951" y="476"/>
                  </a:cubicBezTo>
                  <a:cubicBezTo>
                    <a:pt x="951" y="212"/>
                    <a:pt x="736" y="1"/>
                    <a:pt x="475" y="1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561;p32">
              <a:extLst>
                <a:ext uri="{FF2B5EF4-FFF2-40B4-BE49-F238E27FC236}">
                  <a16:creationId xmlns:a16="http://schemas.microsoft.com/office/drawing/2014/main" id="{5E49706C-30D5-4E09-90EB-20E998B6D21D}"/>
                </a:ext>
              </a:extLst>
            </p:cNvPr>
            <p:cNvSpPr/>
            <p:nvPr/>
          </p:nvSpPr>
          <p:spPr>
            <a:xfrm>
              <a:off x="7897764" y="1706869"/>
              <a:ext cx="33576" cy="33646"/>
            </a:xfrm>
            <a:custGeom>
              <a:avLst/>
              <a:gdLst/>
              <a:ahLst/>
              <a:cxnLst/>
              <a:rect l="l" t="t" r="r" b="b"/>
              <a:pathLst>
                <a:path w="949" h="951" extrusionOk="0">
                  <a:moveTo>
                    <a:pt x="473" y="326"/>
                  </a:moveTo>
                  <a:cubicBezTo>
                    <a:pt x="560" y="326"/>
                    <a:pt x="625" y="392"/>
                    <a:pt x="625" y="475"/>
                  </a:cubicBezTo>
                  <a:cubicBezTo>
                    <a:pt x="625" y="559"/>
                    <a:pt x="560" y="629"/>
                    <a:pt x="473" y="629"/>
                  </a:cubicBezTo>
                  <a:cubicBezTo>
                    <a:pt x="390" y="629"/>
                    <a:pt x="324" y="559"/>
                    <a:pt x="324" y="475"/>
                  </a:cubicBezTo>
                  <a:cubicBezTo>
                    <a:pt x="324" y="392"/>
                    <a:pt x="390" y="326"/>
                    <a:pt x="473" y="326"/>
                  </a:cubicBezTo>
                  <a:close/>
                  <a:moveTo>
                    <a:pt x="473" y="1"/>
                  </a:moveTo>
                  <a:cubicBezTo>
                    <a:pt x="212" y="1"/>
                    <a:pt x="1" y="216"/>
                    <a:pt x="1" y="475"/>
                  </a:cubicBezTo>
                  <a:cubicBezTo>
                    <a:pt x="1" y="739"/>
                    <a:pt x="212" y="951"/>
                    <a:pt x="473" y="951"/>
                  </a:cubicBezTo>
                  <a:cubicBezTo>
                    <a:pt x="737" y="951"/>
                    <a:pt x="948" y="739"/>
                    <a:pt x="948" y="475"/>
                  </a:cubicBezTo>
                  <a:cubicBezTo>
                    <a:pt x="948" y="216"/>
                    <a:pt x="737" y="1"/>
                    <a:pt x="473" y="1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562;p32">
              <a:extLst>
                <a:ext uri="{FF2B5EF4-FFF2-40B4-BE49-F238E27FC236}">
                  <a16:creationId xmlns:a16="http://schemas.microsoft.com/office/drawing/2014/main" id="{FA4027BF-4C21-4F97-B0EE-7C7E69B58DF3}"/>
                </a:ext>
              </a:extLst>
            </p:cNvPr>
            <p:cNvSpPr/>
            <p:nvPr/>
          </p:nvSpPr>
          <p:spPr>
            <a:xfrm>
              <a:off x="7915702" y="1745399"/>
              <a:ext cx="33646" cy="33540"/>
            </a:xfrm>
            <a:custGeom>
              <a:avLst/>
              <a:gdLst/>
              <a:ahLst/>
              <a:cxnLst/>
              <a:rect l="l" t="t" r="r" b="b"/>
              <a:pathLst>
                <a:path w="951" h="948" extrusionOk="0">
                  <a:moveTo>
                    <a:pt x="476" y="323"/>
                  </a:moveTo>
                  <a:cubicBezTo>
                    <a:pt x="559" y="323"/>
                    <a:pt x="629" y="390"/>
                    <a:pt x="629" y="473"/>
                  </a:cubicBezTo>
                  <a:cubicBezTo>
                    <a:pt x="629" y="560"/>
                    <a:pt x="559" y="625"/>
                    <a:pt x="476" y="625"/>
                  </a:cubicBezTo>
                  <a:cubicBezTo>
                    <a:pt x="392" y="625"/>
                    <a:pt x="326" y="560"/>
                    <a:pt x="326" y="473"/>
                  </a:cubicBezTo>
                  <a:cubicBezTo>
                    <a:pt x="326" y="390"/>
                    <a:pt x="392" y="323"/>
                    <a:pt x="476" y="323"/>
                  </a:cubicBezTo>
                  <a:close/>
                  <a:moveTo>
                    <a:pt x="476" y="1"/>
                  </a:moveTo>
                  <a:cubicBezTo>
                    <a:pt x="216" y="1"/>
                    <a:pt x="1" y="212"/>
                    <a:pt x="1" y="473"/>
                  </a:cubicBezTo>
                  <a:cubicBezTo>
                    <a:pt x="1" y="736"/>
                    <a:pt x="216" y="948"/>
                    <a:pt x="476" y="948"/>
                  </a:cubicBezTo>
                  <a:cubicBezTo>
                    <a:pt x="739" y="948"/>
                    <a:pt x="951" y="736"/>
                    <a:pt x="951" y="473"/>
                  </a:cubicBezTo>
                  <a:cubicBezTo>
                    <a:pt x="951" y="212"/>
                    <a:pt x="739" y="1"/>
                    <a:pt x="476" y="1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563;p32">
              <a:extLst>
                <a:ext uri="{FF2B5EF4-FFF2-40B4-BE49-F238E27FC236}">
                  <a16:creationId xmlns:a16="http://schemas.microsoft.com/office/drawing/2014/main" id="{78A2E2B8-4F60-4654-85D8-2E08DD73E609}"/>
                </a:ext>
              </a:extLst>
            </p:cNvPr>
            <p:cNvSpPr/>
            <p:nvPr/>
          </p:nvSpPr>
          <p:spPr>
            <a:xfrm>
              <a:off x="7784616" y="1794755"/>
              <a:ext cx="11428" cy="22006"/>
            </a:xfrm>
            <a:custGeom>
              <a:avLst/>
              <a:gdLst/>
              <a:ahLst/>
              <a:cxnLst/>
              <a:rect l="l" t="t" r="r" b="b"/>
              <a:pathLst>
                <a:path w="323" h="622" extrusionOk="0">
                  <a:moveTo>
                    <a:pt x="163" y="1"/>
                  </a:moveTo>
                  <a:cubicBezTo>
                    <a:pt x="73" y="1"/>
                    <a:pt x="1" y="73"/>
                    <a:pt x="1" y="161"/>
                  </a:cubicBezTo>
                  <a:lnTo>
                    <a:pt x="1" y="459"/>
                  </a:lnTo>
                  <a:cubicBezTo>
                    <a:pt x="1" y="549"/>
                    <a:pt x="73" y="622"/>
                    <a:pt x="163" y="622"/>
                  </a:cubicBezTo>
                  <a:cubicBezTo>
                    <a:pt x="254" y="622"/>
                    <a:pt x="323" y="549"/>
                    <a:pt x="323" y="459"/>
                  </a:cubicBezTo>
                  <a:lnTo>
                    <a:pt x="323" y="161"/>
                  </a:lnTo>
                  <a:cubicBezTo>
                    <a:pt x="323" y="73"/>
                    <a:pt x="254" y="1"/>
                    <a:pt x="163" y="1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564;p32">
              <a:extLst>
                <a:ext uri="{FF2B5EF4-FFF2-40B4-BE49-F238E27FC236}">
                  <a16:creationId xmlns:a16="http://schemas.microsoft.com/office/drawing/2014/main" id="{2FDDC0B5-933F-46DF-BB15-29D7681E0E4E}"/>
                </a:ext>
              </a:extLst>
            </p:cNvPr>
            <p:cNvSpPr/>
            <p:nvPr/>
          </p:nvSpPr>
          <p:spPr>
            <a:xfrm>
              <a:off x="7901231" y="1794755"/>
              <a:ext cx="11428" cy="22006"/>
            </a:xfrm>
            <a:custGeom>
              <a:avLst/>
              <a:gdLst/>
              <a:ahLst/>
              <a:cxnLst/>
              <a:rect l="l" t="t" r="r" b="b"/>
              <a:pathLst>
                <a:path w="323" h="622" extrusionOk="0">
                  <a:moveTo>
                    <a:pt x="160" y="1"/>
                  </a:moveTo>
                  <a:cubicBezTo>
                    <a:pt x="73" y="1"/>
                    <a:pt x="0" y="73"/>
                    <a:pt x="0" y="161"/>
                  </a:cubicBezTo>
                  <a:lnTo>
                    <a:pt x="0" y="459"/>
                  </a:lnTo>
                  <a:cubicBezTo>
                    <a:pt x="0" y="549"/>
                    <a:pt x="73" y="622"/>
                    <a:pt x="160" y="622"/>
                  </a:cubicBezTo>
                  <a:cubicBezTo>
                    <a:pt x="250" y="622"/>
                    <a:pt x="322" y="549"/>
                    <a:pt x="322" y="459"/>
                  </a:cubicBezTo>
                  <a:lnTo>
                    <a:pt x="322" y="161"/>
                  </a:lnTo>
                  <a:cubicBezTo>
                    <a:pt x="322" y="73"/>
                    <a:pt x="250" y="1"/>
                    <a:pt x="160" y="1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565;p32">
              <a:extLst>
                <a:ext uri="{FF2B5EF4-FFF2-40B4-BE49-F238E27FC236}">
                  <a16:creationId xmlns:a16="http://schemas.microsoft.com/office/drawing/2014/main" id="{93160534-58E5-4F2C-A90A-9E850A4414D9}"/>
                </a:ext>
              </a:extLst>
            </p:cNvPr>
            <p:cNvSpPr/>
            <p:nvPr/>
          </p:nvSpPr>
          <p:spPr>
            <a:xfrm>
              <a:off x="7827816" y="1804520"/>
              <a:ext cx="41642" cy="17867"/>
            </a:xfrm>
            <a:custGeom>
              <a:avLst/>
              <a:gdLst/>
              <a:ahLst/>
              <a:cxnLst/>
              <a:rect l="l" t="t" r="r" b="b"/>
              <a:pathLst>
                <a:path w="1177" h="505" extrusionOk="0">
                  <a:moveTo>
                    <a:pt x="181" y="0"/>
                  </a:moveTo>
                  <a:cubicBezTo>
                    <a:pt x="144" y="0"/>
                    <a:pt x="107" y="14"/>
                    <a:pt x="77" y="40"/>
                  </a:cubicBezTo>
                  <a:cubicBezTo>
                    <a:pt x="8" y="99"/>
                    <a:pt x="0" y="203"/>
                    <a:pt x="59" y="269"/>
                  </a:cubicBezTo>
                  <a:cubicBezTo>
                    <a:pt x="191" y="418"/>
                    <a:pt x="382" y="505"/>
                    <a:pt x="591" y="505"/>
                  </a:cubicBezTo>
                  <a:cubicBezTo>
                    <a:pt x="795" y="505"/>
                    <a:pt x="986" y="418"/>
                    <a:pt x="1118" y="269"/>
                  </a:cubicBezTo>
                  <a:cubicBezTo>
                    <a:pt x="1177" y="203"/>
                    <a:pt x="1169" y="99"/>
                    <a:pt x="1100" y="40"/>
                  </a:cubicBezTo>
                  <a:cubicBezTo>
                    <a:pt x="1071" y="14"/>
                    <a:pt x="1034" y="0"/>
                    <a:pt x="997" y="0"/>
                  </a:cubicBezTo>
                  <a:cubicBezTo>
                    <a:pt x="952" y="0"/>
                    <a:pt x="907" y="20"/>
                    <a:pt x="875" y="58"/>
                  </a:cubicBezTo>
                  <a:cubicBezTo>
                    <a:pt x="805" y="134"/>
                    <a:pt x="701" y="179"/>
                    <a:pt x="591" y="179"/>
                  </a:cubicBezTo>
                  <a:cubicBezTo>
                    <a:pt x="476" y="179"/>
                    <a:pt x="372" y="134"/>
                    <a:pt x="303" y="58"/>
                  </a:cubicBezTo>
                  <a:cubicBezTo>
                    <a:pt x="272" y="20"/>
                    <a:pt x="227" y="0"/>
                    <a:pt x="181" y="0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566;p32">
              <a:extLst>
                <a:ext uri="{FF2B5EF4-FFF2-40B4-BE49-F238E27FC236}">
                  <a16:creationId xmlns:a16="http://schemas.microsoft.com/office/drawing/2014/main" id="{31179CBA-3D8B-4C10-A09A-89EEF4C9BF5F}"/>
                </a:ext>
              </a:extLst>
            </p:cNvPr>
            <p:cNvSpPr/>
            <p:nvPr/>
          </p:nvSpPr>
          <p:spPr>
            <a:xfrm>
              <a:off x="7775523" y="1665261"/>
              <a:ext cx="102177" cy="102177"/>
            </a:xfrm>
            <a:custGeom>
              <a:avLst/>
              <a:gdLst/>
              <a:ahLst/>
              <a:cxnLst/>
              <a:rect l="l" t="t" r="r" b="b"/>
              <a:pathLst>
                <a:path w="2888" h="2888" extrusionOk="0">
                  <a:moveTo>
                    <a:pt x="1444" y="323"/>
                  </a:moveTo>
                  <a:cubicBezTo>
                    <a:pt x="2061" y="323"/>
                    <a:pt x="2564" y="826"/>
                    <a:pt x="2564" y="1443"/>
                  </a:cubicBezTo>
                  <a:cubicBezTo>
                    <a:pt x="2564" y="2061"/>
                    <a:pt x="2061" y="2564"/>
                    <a:pt x="1444" y="2564"/>
                  </a:cubicBezTo>
                  <a:cubicBezTo>
                    <a:pt x="826" y="2564"/>
                    <a:pt x="323" y="2061"/>
                    <a:pt x="323" y="1443"/>
                  </a:cubicBezTo>
                  <a:cubicBezTo>
                    <a:pt x="323" y="826"/>
                    <a:pt x="826" y="323"/>
                    <a:pt x="1444" y="323"/>
                  </a:cubicBezTo>
                  <a:close/>
                  <a:moveTo>
                    <a:pt x="1444" y="0"/>
                  </a:moveTo>
                  <a:cubicBezTo>
                    <a:pt x="649" y="0"/>
                    <a:pt x="0" y="649"/>
                    <a:pt x="0" y="1443"/>
                  </a:cubicBezTo>
                  <a:cubicBezTo>
                    <a:pt x="0" y="2242"/>
                    <a:pt x="649" y="2887"/>
                    <a:pt x="1444" y="2887"/>
                  </a:cubicBezTo>
                  <a:cubicBezTo>
                    <a:pt x="2239" y="2887"/>
                    <a:pt x="2887" y="2242"/>
                    <a:pt x="2887" y="1443"/>
                  </a:cubicBezTo>
                  <a:cubicBezTo>
                    <a:pt x="2887" y="649"/>
                    <a:pt x="2239" y="0"/>
                    <a:pt x="1444" y="0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567;p32">
              <a:extLst>
                <a:ext uri="{FF2B5EF4-FFF2-40B4-BE49-F238E27FC236}">
                  <a16:creationId xmlns:a16="http://schemas.microsoft.com/office/drawing/2014/main" id="{B0146CBF-C1DD-4E14-B16C-27A0BA7D492F}"/>
                </a:ext>
              </a:extLst>
            </p:cNvPr>
            <p:cNvSpPr/>
            <p:nvPr/>
          </p:nvSpPr>
          <p:spPr>
            <a:xfrm>
              <a:off x="7793921" y="1685145"/>
              <a:ext cx="65347" cy="58235"/>
            </a:xfrm>
            <a:custGeom>
              <a:avLst/>
              <a:gdLst/>
              <a:ahLst/>
              <a:cxnLst/>
              <a:rect l="l" t="t" r="r" b="b"/>
              <a:pathLst>
                <a:path w="1847" h="1646" extrusionOk="0">
                  <a:moveTo>
                    <a:pt x="924" y="413"/>
                  </a:moveTo>
                  <a:lnTo>
                    <a:pt x="1024" y="618"/>
                  </a:lnTo>
                  <a:cubicBezTo>
                    <a:pt x="1049" y="663"/>
                    <a:pt x="1094" y="698"/>
                    <a:pt x="1146" y="705"/>
                  </a:cubicBezTo>
                  <a:lnTo>
                    <a:pt x="1368" y="736"/>
                  </a:lnTo>
                  <a:lnTo>
                    <a:pt x="1208" y="895"/>
                  </a:lnTo>
                  <a:cubicBezTo>
                    <a:pt x="1170" y="934"/>
                    <a:pt x="1153" y="985"/>
                    <a:pt x="1160" y="1038"/>
                  </a:cubicBezTo>
                  <a:lnTo>
                    <a:pt x="1198" y="1260"/>
                  </a:lnTo>
                  <a:lnTo>
                    <a:pt x="1000" y="1156"/>
                  </a:lnTo>
                  <a:cubicBezTo>
                    <a:pt x="976" y="1144"/>
                    <a:pt x="950" y="1137"/>
                    <a:pt x="924" y="1137"/>
                  </a:cubicBezTo>
                  <a:cubicBezTo>
                    <a:pt x="898" y="1137"/>
                    <a:pt x="872" y="1144"/>
                    <a:pt x="848" y="1156"/>
                  </a:cubicBezTo>
                  <a:lnTo>
                    <a:pt x="649" y="1260"/>
                  </a:lnTo>
                  <a:lnTo>
                    <a:pt x="688" y="1038"/>
                  </a:lnTo>
                  <a:cubicBezTo>
                    <a:pt x="695" y="985"/>
                    <a:pt x="678" y="934"/>
                    <a:pt x="639" y="895"/>
                  </a:cubicBezTo>
                  <a:lnTo>
                    <a:pt x="480" y="736"/>
                  </a:lnTo>
                  <a:lnTo>
                    <a:pt x="702" y="705"/>
                  </a:lnTo>
                  <a:cubicBezTo>
                    <a:pt x="753" y="698"/>
                    <a:pt x="799" y="663"/>
                    <a:pt x="823" y="618"/>
                  </a:cubicBezTo>
                  <a:lnTo>
                    <a:pt x="924" y="413"/>
                  </a:lnTo>
                  <a:close/>
                  <a:moveTo>
                    <a:pt x="924" y="1"/>
                  </a:moveTo>
                  <a:cubicBezTo>
                    <a:pt x="834" y="1"/>
                    <a:pt x="745" y="46"/>
                    <a:pt x="702" y="136"/>
                  </a:cubicBezTo>
                  <a:lnTo>
                    <a:pt x="570" y="396"/>
                  </a:lnTo>
                  <a:lnTo>
                    <a:pt x="286" y="437"/>
                  </a:lnTo>
                  <a:cubicBezTo>
                    <a:pt x="84" y="469"/>
                    <a:pt x="1" y="722"/>
                    <a:pt x="146" y="865"/>
                  </a:cubicBezTo>
                  <a:lnTo>
                    <a:pt x="355" y="1069"/>
                  </a:lnTo>
                  <a:lnTo>
                    <a:pt x="306" y="1353"/>
                  </a:lnTo>
                  <a:cubicBezTo>
                    <a:pt x="279" y="1514"/>
                    <a:pt x="409" y="1645"/>
                    <a:pt x="555" y="1645"/>
                  </a:cubicBezTo>
                  <a:cubicBezTo>
                    <a:pt x="592" y="1645"/>
                    <a:pt x="630" y="1636"/>
                    <a:pt x="667" y="1617"/>
                  </a:cubicBezTo>
                  <a:lnTo>
                    <a:pt x="924" y="1482"/>
                  </a:lnTo>
                  <a:lnTo>
                    <a:pt x="1181" y="1617"/>
                  </a:lnTo>
                  <a:cubicBezTo>
                    <a:pt x="1218" y="1636"/>
                    <a:pt x="1256" y="1645"/>
                    <a:pt x="1293" y="1645"/>
                  </a:cubicBezTo>
                  <a:cubicBezTo>
                    <a:pt x="1439" y="1645"/>
                    <a:pt x="1569" y="1514"/>
                    <a:pt x="1541" y="1353"/>
                  </a:cubicBezTo>
                  <a:lnTo>
                    <a:pt x="1493" y="1069"/>
                  </a:lnTo>
                  <a:lnTo>
                    <a:pt x="1701" y="865"/>
                  </a:lnTo>
                  <a:cubicBezTo>
                    <a:pt x="1847" y="722"/>
                    <a:pt x="1763" y="469"/>
                    <a:pt x="1562" y="437"/>
                  </a:cubicBezTo>
                  <a:lnTo>
                    <a:pt x="1274" y="396"/>
                  </a:lnTo>
                  <a:lnTo>
                    <a:pt x="1146" y="136"/>
                  </a:lnTo>
                  <a:cubicBezTo>
                    <a:pt x="1102" y="46"/>
                    <a:pt x="1013" y="1"/>
                    <a:pt x="924" y="1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568;p32">
              <a:extLst>
                <a:ext uri="{FF2B5EF4-FFF2-40B4-BE49-F238E27FC236}">
                  <a16:creationId xmlns:a16="http://schemas.microsoft.com/office/drawing/2014/main" id="{8CAFFCCF-9FD6-43EF-ACA3-AE468C6F77A8}"/>
                </a:ext>
              </a:extLst>
            </p:cNvPr>
            <p:cNvSpPr/>
            <p:nvPr/>
          </p:nvSpPr>
          <p:spPr>
            <a:xfrm>
              <a:off x="7734906" y="1603875"/>
              <a:ext cx="391586" cy="296838"/>
            </a:xfrm>
            <a:custGeom>
              <a:avLst/>
              <a:gdLst/>
              <a:ahLst/>
              <a:cxnLst/>
              <a:rect l="l" t="t" r="r" b="b"/>
              <a:pathLst>
                <a:path w="11068" h="8390" extrusionOk="0">
                  <a:moveTo>
                    <a:pt x="5097" y="355"/>
                  </a:moveTo>
                  <a:cubicBezTo>
                    <a:pt x="5569" y="355"/>
                    <a:pt x="5731" y="938"/>
                    <a:pt x="5960" y="1895"/>
                  </a:cubicBezTo>
                  <a:cubicBezTo>
                    <a:pt x="6155" y="2714"/>
                    <a:pt x="6373" y="3626"/>
                    <a:pt x="6959" y="4244"/>
                  </a:cubicBezTo>
                  <a:cubicBezTo>
                    <a:pt x="6956" y="4244"/>
                    <a:pt x="6842" y="4209"/>
                    <a:pt x="6790" y="4185"/>
                  </a:cubicBezTo>
                  <a:cubicBezTo>
                    <a:pt x="6623" y="4105"/>
                    <a:pt x="6488" y="3973"/>
                    <a:pt x="6373" y="3828"/>
                  </a:cubicBezTo>
                  <a:cubicBezTo>
                    <a:pt x="5835" y="3141"/>
                    <a:pt x="5659" y="2221"/>
                    <a:pt x="5263" y="1455"/>
                  </a:cubicBezTo>
                  <a:cubicBezTo>
                    <a:pt x="5083" y="1107"/>
                    <a:pt x="4857" y="754"/>
                    <a:pt x="4524" y="535"/>
                  </a:cubicBezTo>
                  <a:cubicBezTo>
                    <a:pt x="4524" y="535"/>
                    <a:pt x="4521" y="535"/>
                    <a:pt x="4521" y="531"/>
                  </a:cubicBezTo>
                  <a:cubicBezTo>
                    <a:pt x="4750" y="414"/>
                    <a:pt x="4940" y="355"/>
                    <a:pt x="5097" y="355"/>
                  </a:cubicBezTo>
                  <a:close/>
                  <a:moveTo>
                    <a:pt x="6821" y="7272"/>
                  </a:moveTo>
                  <a:cubicBezTo>
                    <a:pt x="6818" y="7290"/>
                    <a:pt x="6748" y="7700"/>
                    <a:pt x="6738" y="7887"/>
                  </a:cubicBezTo>
                  <a:cubicBezTo>
                    <a:pt x="6730" y="7945"/>
                    <a:pt x="6730" y="8008"/>
                    <a:pt x="6727" y="8067"/>
                  </a:cubicBezTo>
                  <a:lnTo>
                    <a:pt x="975" y="8067"/>
                  </a:lnTo>
                  <a:cubicBezTo>
                    <a:pt x="621" y="8067"/>
                    <a:pt x="333" y="7762"/>
                    <a:pt x="351" y="7411"/>
                  </a:cubicBezTo>
                  <a:cubicBezTo>
                    <a:pt x="354" y="7362"/>
                    <a:pt x="357" y="7317"/>
                    <a:pt x="361" y="7272"/>
                  </a:cubicBezTo>
                  <a:close/>
                  <a:moveTo>
                    <a:pt x="10631" y="7272"/>
                  </a:moveTo>
                  <a:cubicBezTo>
                    <a:pt x="10696" y="7533"/>
                    <a:pt x="10735" y="7796"/>
                    <a:pt x="10741" y="8067"/>
                  </a:cubicBezTo>
                  <a:lnTo>
                    <a:pt x="7050" y="8067"/>
                  </a:lnTo>
                  <a:cubicBezTo>
                    <a:pt x="7050" y="8063"/>
                    <a:pt x="7060" y="7873"/>
                    <a:pt x="7071" y="7783"/>
                  </a:cubicBezTo>
                  <a:cubicBezTo>
                    <a:pt x="7088" y="7612"/>
                    <a:pt x="7113" y="7442"/>
                    <a:pt x="7154" y="7276"/>
                  </a:cubicBezTo>
                  <a:lnTo>
                    <a:pt x="7154" y="7272"/>
                  </a:lnTo>
                  <a:close/>
                  <a:moveTo>
                    <a:pt x="1420" y="1"/>
                  </a:moveTo>
                  <a:cubicBezTo>
                    <a:pt x="1085" y="1"/>
                    <a:pt x="771" y="97"/>
                    <a:pt x="441" y="403"/>
                  </a:cubicBezTo>
                  <a:cubicBezTo>
                    <a:pt x="330" y="510"/>
                    <a:pt x="282" y="667"/>
                    <a:pt x="316" y="816"/>
                  </a:cubicBezTo>
                  <a:cubicBezTo>
                    <a:pt x="406" y="1218"/>
                    <a:pt x="472" y="1596"/>
                    <a:pt x="511" y="1975"/>
                  </a:cubicBezTo>
                  <a:cubicBezTo>
                    <a:pt x="517" y="2055"/>
                    <a:pt x="586" y="2118"/>
                    <a:pt x="668" y="2118"/>
                  </a:cubicBezTo>
                  <a:cubicBezTo>
                    <a:pt x="674" y="2118"/>
                    <a:pt x="681" y="2117"/>
                    <a:pt x="687" y="2117"/>
                  </a:cubicBezTo>
                  <a:cubicBezTo>
                    <a:pt x="774" y="2110"/>
                    <a:pt x="839" y="2030"/>
                    <a:pt x="829" y="1940"/>
                  </a:cubicBezTo>
                  <a:cubicBezTo>
                    <a:pt x="791" y="1551"/>
                    <a:pt x="725" y="1159"/>
                    <a:pt x="631" y="743"/>
                  </a:cubicBezTo>
                  <a:cubicBezTo>
                    <a:pt x="625" y="705"/>
                    <a:pt x="635" y="667"/>
                    <a:pt x="663" y="643"/>
                  </a:cubicBezTo>
                  <a:cubicBezTo>
                    <a:pt x="918" y="403"/>
                    <a:pt x="1146" y="322"/>
                    <a:pt x="1417" y="322"/>
                  </a:cubicBezTo>
                  <a:cubicBezTo>
                    <a:pt x="1629" y="322"/>
                    <a:pt x="1866" y="372"/>
                    <a:pt x="2162" y="435"/>
                  </a:cubicBezTo>
                  <a:cubicBezTo>
                    <a:pt x="2575" y="518"/>
                    <a:pt x="3092" y="625"/>
                    <a:pt x="3758" y="625"/>
                  </a:cubicBezTo>
                  <a:cubicBezTo>
                    <a:pt x="3928" y="625"/>
                    <a:pt x="4098" y="667"/>
                    <a:pt x="4247" y="747"/>
                  </a:cubicBezTo>
                  <a:cubicBezTo>
                    <a:pt x="4785" y="1031"/>
                    <a:pt x="5093" y="1812"/>
                    <a:pt x="5392" y="2565"/>
                  </a:cubicBezTo>
                  <a:cubicBezTo>
                    <a:pt x="5749" y="3470"/>
                    <a:pt x="6117" y="4400"/>
                    <a:pt x="6914" y="4566"/>
                  </a:cubicBezTo>
                  <a:cubicBezTo>
                    <a:pt x="7084" y="4605"/>
                    <a:pt x="7438" y="4605"/>
                    <a:pt x="7438" y="4605"/>
                  </a:cubicBezTo>
                  <a:cubicBezTo>
                    <a:pt x="7758" y="4625"/>
                    <a:pt x="8070" y="4691"/>
                    <a:pt x="8368" y="4799"/>
                  </a:cubicBezTo>
                  <a:cubicBezTo>
                    <a:pt x="8368" y="4802"/>
                    <a:pt x="8365" y="4802"/>
                    <a:pt x="8362" y="4806"/>
                  </a:cubicBezTo>
                  <a:cubicBezTo>
                    <a:pt x="8046" y="5056"/>
                    <a:pt x="7768" y="5347"/>
                    <a:pt x="7532" y="5673"/>
                  </a:cubicBezTo>
                  <a:cubicBezTo>
                    <a:pt x="7480" y="5746"/>
                    <a:pt x="7497" y="5847"/>
                    <a:pt x="7571" y="5899"/>
                  </a:cubicBezTo>
                  <a:cubicBezTo>
                    <a:pt x="7598" y="5919"/>
                    <a:pt x="7630" y="5929"/>
                    <a:pt x="7663" y="5929"/>
                  </a:cubicBezTo>
                  <a:cubicBezTo>
                    <a:pt x="7715" y="5929"/>
                    <a:pt x="7766" y="5905"/>
                    <a:pt x="7796" y="5860"/>
                  </a:cubicBezTo>
                  <a:cubicBezTo>
                    <a:pt x="8000" y="5576"/>
                    <a:pt x="8243" y="5316"/>
                    <a:pt x="8517" y="5098"/>
                  </a:cubicBezTo>
                  <a:cubicBezTo>
                    <a:pt x="8583" y="5045"/>
                    <a:pt x="8650" y="4993"/>
                    <a:pt x="8715" y="4944"/>
                  </a:cubicBezTo>
                  <a:cubicBezTo>
                    <a:pt x="9566" y="5351"/>
                    <a:pt x="10214" y="6068"/>
                    <a:pt x="10533" y="6950"/>
                  </a:cubicBezTo>
                  <a:lnTo>
                    <a:pt x="7244" y="6950"/>
                  </a:lnTo>
                  <a:cubicBezTo>
                    <a:pt x="7255" y="6922"/>
                    <a:pt x="7262" y="6894"/>
                    <a:pt x="7272" y="6867"/>
                  </a:cubicBezTo>
                  <a:cubicBezTo>
                    <a:pt x="7331" y="6704"/>
                    <a:pt x="7397" y="6544"/>
                    <a:pt x="7476" y="6388"/>
                  </a:cubicBezTo>
                  <a:cubicBezTo>
                    <a:pt x="7515" y="6308"/>
                    <a:pt x="7484" y="6211"/>
                    <a:pt x="7404" y="6173"/>
                  </a:cubicBezTo>
                  <a:cubicBezTo>
                    <a:pt x="7380" y="6160"/>
                    <a:pt x="7355" y="6154"/>
                    <a:pt x="7330" y="6154"/>
                  </a:cubicBezTo>
                  <a:cubicBezTo>
                    <a:pt x="7271" y="6154"/>
                    <a:pt x="7215" y="6186"/>
                    <a:pt x="7188" y="6242"/>
                  </a:cubicBezTo>
                  <a:cubicBezTo>
                    <a:pt x="7088" y="6440"/>
                    <a:pt x="7001" y="6648"/>
                    <a:pt x="6935" y="6859"/>
                  </a:cubicBezTo>
                  <a:cubicBezTo>
                    <a:pt x="6925" y="6891"/>
                    <a:pt x="6914" y="6919"/>
                    <a:pt x="6904" y="6950"/>
                  </a:cubicBezTo>
                  <a:lnTo>
                    <a:pt x="386" y="6950"/>
                  </a:lnTo>
                  <a:cubicBezTo>
                    <a:pt x="441" y="6256"/>
                    <a:pt x="538" y="5660"/>
                    <a:pt x="631" y="5083"/>
                  </a:cubicBezTo>
                  <a:cubicBezTo>
                    <a:pt x="767" y="4265"/>
                    <a:pt x="892" y="3491"/>
                    <a:pt x="871" y="2595"/>
                  </a:cubicBezTo>
                  <a:cubicBezTo>
                    <a:pt x="871" y="2506"/>
                    <a:pt x="794" y="2436"/>
                    <a:pt x="705" y="2436"/>
                  </a:cubicBezTo>
                  <a:cubicBezTo>
                    <a:pt x="618" y="2440"/>
                    <a:pt x="545" y="2512"/>
                    <a:pt x="548" y="2603"/>
                  </a:cubicBezTo>
                  <a:cubicBezTo>
                    <a:pt x="569" y="3466"/>
                    <a:pt x="444" y="4227"/>
                    <a:pt x="316" y="5031"/>
                  </a:cubicBezTo>
                  <a:cubicBezTo>
                    <a:pt x="212" y="5663"/>
                    <a:pt x="104" y="6315"/>
                    <a:pt x="48" y="7099"/>
                  </a:cubicBezTo>
                  <a:cubicBezTo>
                    <a:pt x="42" y="7193"/>
                    <a:pt x="35" y="7287"/>
                    <a:pt x="28" y="7394"/>
                  </a:cubicBezTo>
                  <a:cubicBezTo>
                    <a:pt x="0" y="7929"/>
                    <a:pt x="441" y="8390"/>
                    <a:pt x="975" y="8390"/>
                  </a:cubicBezTo>
                  <a:lnTo>
                    <a:pt x="10842" y="8390"/>
                  </a:lnTo>
                  <a:cubicBezTo>
                    <a:pt x="10967" y="8390"/>
                    <a:pt x="11068" y="8289"/>
                    <a:pt x="11068" y="8164"/>
                  </a:cubicBezTo>
                  <a:cubicBezTo>
                    <a:pt x="11068" y="7790"/>
                    <a:pt x="11015" y="7421"/>
                    <a:pt x="10911" y="7068"/>
                  </a:cubicBezTo>
                  <a:cubicBezTo>
                    <a:pt x="10589" y="5972"/>
                    <a:pt x="9808" y="5077"/>
                    <a:pt x="8767" y="4608"/>
                  </a:cubicBezTo>
                  <a:cubicBezTo>
                    <a:pt x="8365" y="4427"/>
                    <a:pt x="7938" y="4320"/>
                    <a:pt x="7501" y="4282"/>
                  </a:cubicBezTo>
                  <a:cubicBezTo>
                    <a:pt x="6741" y="3765"/>
                    <a:pt x="6495" y="2734"/>
                    <a:pt x="6277" y="1819"/>
                  </a:cubicBezTo>
                  <a:cubicBezTo>
                    <a:pt x="6165" y="1364"/>
                    <a:pt x="6061" y="934"/>
                    <a:pt x="5905" y="615"/>
                  </a:cubicBezTo>
                  <a:cubicBezTo>
                    <a:pt x="5710" y="219"/>
                    <a:pt x="5444" y="28"/>
                    <a:pt x="5097" y="28"/>
                  </a:cubicBezTo>
                  <a:cubicBezTo>
                    <a:pt x="4836" y="28"/>
                    <a:pt x="4531" y="139"/>
                    <a:pt x="4170" y="361"/>
                  </a:cubicBezTo>
                  <a:cubicBezTo>
                    <a:pt x="4038" y="323"/>
                    <a:pt x="3904" y="302"/>
                    <a:pt x="3758" y="302"/>
                  </a:cubicBezTo>
                  <a:cubicBezTo>
                    <a:pt x="3123" y="302"/>
                    <a:pt x="2647" y="202"/>
                    <a:pt x="2227" y="115"/>
                  </a:cubicBezTo>
                  <a:cubicBezTo>
                    <a:pt x="1937" y="55"/>
                    <a:pt x="1672" y="1"/>
                    <a:pt x="1420" y="1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" name="Google Shape;1546;p32">
            <a:extLst>
              <a:ext uri="{FF2B5EF4-FFF2-40B4-BE49-F238E27FC236}">
                <a16:creationId xmlns:a16="http://schemas.microsoft.com/office/drawing/2014/main" id="{7F99CE82-6959-4717-B326-133BE300A037}"/>
              </a:ext>
            </a:extLst>
          </p:cNvPr>
          <p:cNvGrpSpPr/>
          <p:nvPr/>
        </p:nvGrpSpPr>
        <p:grpSpPr>
          <a:xfrm rot="542369">
            <a:off x="2511435" y="3426125"/>
            <a:ext cx="740422" cy="600226"/>
            <a:chOff x="7679535" y="1548823"/>
            <a:chExt cx="502078" cy="407012"/>
          </a:xfrm>
        </p:grpSpPr>
        <p:sp>
          <p:nvSpPr>
            <p:cNvPr id="80" name="Google Shape;1547;p32">
              <a:extLst>
                <a:ext uri="{FF2B5EF4-FFF2-40B4-BE49-F238E27FC236}">
                  <a16:creationId xmlns:a16="http://schemas.microsoft.com/office/drawing/2014/main" id="{E263390A-68AD-448B-9F04-39D907B1D812}"/>
                </a:ext>
              </a:extLst>
            </p:cNvPr>
            <p:cNvSpPr/>
            <p:nvPr/>
          </p:nvSpPr>
          <p:spPr>
            <a:xfrm>
              <a:off x="7679535" y="1548823"/>
              <a:ext cx="502078" cy="407012"/>
            </a:xfrm>
            <a:custGeom>
              <a:avLst/>
              <a:gdLst/>
              <a:ahLst/>
              <a:cxnLst/>
              <a:rect l="l" t="t" r="r" b="b"/>
              <a:pathLst>
                <a:path w="14191" h="11504" extrusionOk="0">
                  <a:moveTo>
                    <a:pt x="2988" y="0"/>
                  </a:moveTo>
                  <a:cubicBezTo>
                    <a:pt x="2358" y="0"/>
                    <a:pt x="1634" y="172"/>
                    <a:pt x="941" y="821"/>
                  </a:cubicBezTo>
                  <a:cubicBezTo>
                    <a:pt x="427" y="1304"/>
                    <a:pt x="205" y="2028"/>
                    <a:pt x="361" y="2715"/>
                  </a:cubicBezTo>
                  <a:cubicBezTo>
                    <a:pt x="438" y="3056"/>
                    <a:pt x="489" y="3375"/>
                    <a:pt x="524" y="3687"/>
                  </a:cubicBezTo>
                  <a:cubicBezTo>
                    <a:pt x="531" y="3773"/>
                    <a:pt x="548" y="3857"/>
                    <a:pt x="569" y="3940"/>
                  </a:cubicBezTo>
                  <a:cubicBezTo>
                    <a:pt x="559" y="4023"/>
                    <a:pt x="552" y="4110"/>
                    <a:pt x="556" y="4197"/>
                  </a:cubicBezTo>
                  <a:cubicBezTo>
                    <a:pt x="573" y="4915"/>
                    <a:pt x="465" y="5574"/>
                    <a:pt x="340" y="6334"/>
                  </a:cubicBezTo>
                  <a:cubicBezTo>
                    <a:pt x="236" y="6969"/>
                    <a:pt x="122" y="7687"/>
                    <a:pt x="60" y="8544"/>
                  </a:cubicBezTo>
                  <a:cubicBezTo>
                    <a:pt x="49" y="8644"/>
                    <a:pt x="46" y="8749"/>
                    <a:pt x="39" y="8863"/>
                  </a:cubicBezTo>
                  <a:cubicBezTo>
                    <a:pt x="1" y="9543"/>
                    <a:pt x="250" y="10220"/>
                    <a:pt x="722" y="10719"/>
                  </a:cubicBezTo>
                  <a:cubicBezTo>
                    <a:pt x="1194" y="11216"/>
                    <a:pt x="1857" y="11504"/>
                    <a:pt x="2540" y="11504"/>
                  </a:cubicBezTo>
                  <a:lnTo>
                    <a:pt x="12407" y="11504"/>
                  </a:lnTo>
                  <a:cubicBezTo>
                    <a:pt x="13389" y="11504"/>
                    <a:pt x="14191" y="10702"/>
                    <a:pt x="14191" y="9720"/>
                  </a:cubicBezTo>
                  <a:cubicBezTo>
                    <a:pt x="14191" y="9196"/>
                    <a:pt x="14117" y="8683"/>
                    <a:pt x="13972" y="8183"/>
                  </a:cubicBezTo>
                  <a:cubicBezTo>
                    <a:pt x="13520" y="6654"/>
                    <a:pt x="12428" y="5397"/>
                    <a:pt x="10971" y="4745"/>
                  </a:cubicBezTo>
                  <a:cubicBezTo>
                    <a:pt x="10589" y="4575"/>
                    <a:pt x="10197" y="4447"/>
                    <a:pt x="9791" y="4370"/>
                  </a:cubicBezTo>
                  <a:cubicBezTo>
                    <a:pt x="9604" y="4047"/>
                    <a:pt x="9458" y="3444"/>
                    <a:pt x="9354" y="3014"/>
                  </a:cubicBezTo>
                  <a:cubicBezTo>
                    <a:pt x="9232" y="2494"/>
                    <a:pt x="9104" y="1956"/>
                    <a:pt x="8865" y="1477"/>
                  </a:cubicBezTo>
                  <a:cubicBezTo>
                    <a:pt x="8408" y="554"/>
                    <a:pt x="7599" y="31"/>
                    <a:pt x="6662" y="31"/>
                  </a:cubicBezTo>
                  <a:cubicBezTo>
                    <a:pt x="6277" y="31"/>
                    <a:pt x="5871" y="120"/>
                    <a:pt x="5458" y="305"/>
                  </a:cubicBezTo>
                  <a:cubicBezTo>
                    <a:pt x="5413" y="300"/>
                    <a:pt x="5368" y="300"/>
                    <a:pt x="5323" y="300"/>
                  </a:cubicBezTo>
                  <a:cubicBezTo>
                    <a:pt x="4851" y="300"/>
                    <a:pt x="4494" y="225"/>
                    <a:pt x="4111" y="145"/>
                  </a:cubicBezTo>
                  <a:cubicBezTo>
                    <a:pt x="3807" y="81"/>
                    <a:pt x="3419" y="0"/>
                    <a:pt x="298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38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548;p32">
              <a:extLst>
                <a:ext uri="{FF2B5EF4-FFF2-40B4-BE49-F238E27FC236}">
                  <a16:creationId xmlns:a16="http://schemas.microsoft.com/office/drawing/2014/main" id="{2773787C-BD14-4DF5-BAAB-26254AA48D4C}"/>
                </a:ext>
              </a:extLst>
            </p:cNvPr>
            <p:cNvSpPr/>
            <p:nvPr/>
          </p:nvSpPr>
          <p:spPr>
            <a:xfrm>
              <a:off x="7883046" y="1610668"/>
              <a:ext cx="115303" cy="170496"/>
            </a:xfrm>
            <a:custGeom>
              <a:avLst/>
              <a:gdLst/>
              <a:ahLst/>
              <a:cxnLst/>
              <a:rect l="l" t="t" r="r" b="b"/>
              <a:pathLst>
                <a:path w="3259" h="4819" extrusionOk="0">
                  <a:moveTo>
                    <a:pt x="907" y="0"/>
                  </a:moveTo>
                  <a:cubicBezTo>
                    <a:pt x="675" y="0"/>
                    <a:pt x="381" y="106"/>
                    <a:pt x="1" y="350"/>
                  </a:cubicBezTo>
                  <a:lnTo>
                    <a:pt x="1558" y="4818"/>
                  </a:lnTo>
                  <a:lnTo>
                    <a:pt x="2901" y="4818"/>
                  </a:lnTo>
                  <a:lnTo>
                    <a:pt x="3259" y="4249"/>
                  </a:lnTo>
                  <a:cubicBezTo>
                    <a:pt x="1615" y="3185"/>
                    <a:pt x="2183" y="0"/>
                    <a:pt x="907" y="0"/>
                  </a:cubicBezTo>
                  <a:close/>
                </a:path>
              </a:pathLst>
            </a:custGeom>
            <a:solidFill>
              <a:srgbClr val="E362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549;p32">
              <a:extLst>
                <a:ext uri="{FF2B5EF4-FFF2-40B4-BE49-F238E27FC236}">
                  <a16:creationId xmlns:a16="http://schemas.microsoft.com/office/drawing/2014/main" id="{AEF6B801-52EA-4ED3-9B48-3492FCB87489}"/>
                </a:ext>
              </a:extLst>
            </p:cNvPr>
            <p:cNvSpPr/>
            <p:nvPr/>
          </p:nvSpPr>
          <p:spPr>
            <a:xfrm>
              <a:off x="7742265" y="1609572"/>
              <a:ext cx="307240" cy="265739"/>
            </a:xfrm>
            <a:custGeom>
              <a:avLst/>
              <a:gdLst/>
              <a:ahLst/>
              <a:cxnLst/>
              <a:rect l="l" t="t" r="r" b="b"/>
              <a:pathLst>
                <a:path w="8684" h="7511" extrusionOk="0">
                  <a:moveTo>
                    <a:pt x="1211" y="0"/>
                  </a:moveTo>
                  <a:cubicBezTo>
                    <a:pt x="908" y="0"/>
                    <a:pt x="636" y="89"/>
                    <a:pt x="344" y="364"/>
                  </a:cubicBezTo>
                  <a:cubicBezTo>
                    <a:pt x="274" y="429"/>
                    <a:pt x="243" y="527"/>
                    <a:pt x="268" y="620"/>
                  </a:cubicBezTo>
                  <a:cubicBezTo>
                    <a:pt x="860" y="3246"/>
                    <a:pt x="178" y="4503"/>
                    <a:pt x="0" y="6952"/>
                  </a:cubicBezTo>
                  <a:lnTo>
                    <a:pt x="3400" y="7510"/>
                  </a:lnTo>
                  <a:lnTo>
                    <a:pt x="6821" y="6952"/>
                  </a:lnTo>
                  <a:lnTo>
                    <a:pt x="8684" y="5776"/>
                  </a:lnTo>
                  <a:lnTo>
                    <a:pt x="8493" y="4596"/>
                  </a:lnTo>
                  <a:cubicBezTo>
                    <a:pt x="8025" y="4388"/>
                    <a:pt x="7508" y="4270"/>
                    <a:pt x="6967" y="4270"/>
                  </a:cubicBezTo>
                  <a:cubicBezTo>
                    <a:pt x="5194" y="4270"/>
                    <a:pt x="5465" y="305"/>
                    <a:pt x="3550" y="305"/>
                  </a:cubicBezTo>
                  <a:cubicBezTo>
                    <a:pt x="2439" y="305"/>
                    <a:pt x="1771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550;p32">
              <a:extLst>
                <a:ext uri="{FF2B5EF4-FFF2-40B4-BE49-F238E27FC236}">
                  <a16:creationId xmlns:a16="http://schemas.microsoft.com/office/drawing/2014/main" id="{B3D104A8-9325-4A39-92C3-3D7570E1AE86}"/>
                </a:ext>
              </a:extLst>
            </p:cNvPr>
            <p:cNvSpPr/>
            <p:nvPr/>
          </p:nvSpPr>
          <p:spPr>
            <a:xfrm>
              <a:off x="7740779" y="1855504"/>
              <a:ext cx="257566" cy="39449"/>
            </a:xfrm>
            <a:custGeom>
              <a:avLst/>
              <a:gdLst/>
              <a:ahLst/>
              <a:cxnLst/>
              <a:rect l="l" t="t" r="r" b="b"/>
              <a:pathLst>
                <a:path w="7280" h="1115" extrusionOk="0">
                  <a:moveTo>
                    <a:pt x="42" y="1"/>
                  </a:moveTo>
                  <a:cubicBezTo>
                    <a:pt x="36" y="95"/>
                    <a:pt x="28" y="192"/>
                    <a:pt x="25" y="289"/>
                  </a:cubicBezTo>
                  <a:cubicBezTo>
                    <a:pt x="1" y="740"/>
                    <a:pt x="358" y="1115"/>
                    <a:pt x="809" y="1115"/>
                  </a:cubicBezTo>
                  <a:lnTo>
                    <a:pt x="6721" y="1115"/>
                  </a:lnTo>
                  <a:lnTo>
                    <a:pt x="7280" y="559"/>
                  </a:lnTo>
                  <a:lnTo>
                    <a:pt x="6863" y="1"/>
                  </a:lnTo>
                  <a:close/>
                </a:path>
              </a:pathLst>
            </a:custGeom>
            <a:solidFill>
              <a:srgbClr val="EFED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1551;p32">
              <a:extLst>
                <a:ext uri="{FF2B5EF4-FFF2-40B4-BE49-F238E27FC236}">
                  <a16:creationId xmlns:a16="http://schemas.microsoft.com/office/drawing/2014/main" id="{E466F53F-486E-492E-A7BA-B8CFE01D72EA}"/>
                </a:ext>
              </a:extLst>
            </p:cNvPr>
            <p:cNvSpPr/>
            <p:nvPr/>
          </p:nvSpPr>
          <p:spPr>
            <a:xfrm>
              <a:off x="7864294" y="1642794"/>
              <a:ext cx="22113" cy="22254"/>
            </a:xfrm>
            <a:custGeom>
              <a:avLst/>
              <a:gdLst/>
              <a:ahLst/>
              <a:cxnLst/>
              <a:rect l="l" t="t" r="r" b="b"/>
              <a:pathLst>
                <a:path w="625" h="629" extrusionOk="0">
                  <a:moveTo>
                    <a:pt x="312" y="1"/>
                  </a:moveTo>
                  <a:cubicBezTo>
                    <a:pt x="138" y="1"/>
                    <a:pt x="0" y="139"/>
                    <a:pt x="0" y="313"/>
                  </a:cubicBezTo>
                  <a:cubicBezTo>
                    <a:pt x="0" y="486"/>
                    <a:pt x="138" y="629"/>
                    <a:pt x="312" y="629"/>
                  </a:cubicBezTo>
                  <a:cubicBezTo>
                    <a:pt x="486" y="629"/>
                    <a:pt x="625" y="486"/>
                    <a:pt x="625" y="313"/>
                  </a:cubicBezTo>
                  <a:cubicBezTo>
                    <a:pt x="625" y="139"/>
                    <a:pt x="486" y="1"/>
                    <a:pt x="312" y="1"/>
                  </a:cubicBezTo>
                  <a:close/>
                </a:path>
              </a:pathLst>
            </a:custGeom>
            <a:solidFill>
              <a:srgbClr val="E362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1552;p32">
              <a:extLst>
                <a:ext uri="{FF2B5EF4-FFF2-40B4-BE49-F238E27FC236}">
                  <a16:creationId xmlns:a16="http://schemas.microsoft.com/office/drawing/2014/main" id="{FCDD855A-658A-4349-9A6F-EDB976E110AE}"/>
                </a:ext>
              </a:extLst>
            </p:cNvPr>
            <p:cNvSpPr/>
            <p:nvPr/>
          </p:nvSpPr>
          <p:spPr>
            <a:xfrm>
              <a:off x="7886831" y="1675203"/>
              <a:ext cx="22148" cy="22254"/>
            </a:xfrm>
            <a:custGeom>
              <a:avLst/>
              <a:gdLst/>
              <a:ahLst/>
              <a:cxnLst/>
              <a:rect l="l" t="t" r="r" b="b"/>
              <a:pathLst>
                <a:path w="626" h="629" extrusionOk="0">
                  <a:moveTo>
                    <a:pt x="313" y="1"/>
                  </a:moveTo>
                  <a:cubicBezTo>
                    <a:pt x="140" y="1"/>
                    <a:pt x="1" y="142"/>
                    <a:pt x="1" y="316"/>
                  </a:cubicBezTo>
                  <a:cubicBezTo>
                    <a:pt x="1" y="490"/>
                    <a:pt x="140" y="629"/>
                    <a:pt x="313" y="629"/>
                  </a:cubicBezTo>
                  <a:cubicBezTo>
                    <a:pt x="487" y="629"/>
                    <a:pt x="625" y="490"/>
                    <a:pt x="625" y="316"/>
                  </a:cubicBezTo>
                  <a:cubicBezTo>
                    <a:pt x="625" y="142"/>
                    <a:pt x="487" y="1"/>
                    <a:pt x="313" y="1"/>
                  </a:cubicBezTo>
                  <a:close/>
                </a:path>
              </a:pathLst>
            </a:custGeom>
            <a:solidFill>
              <a:srgbClr val="E362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1553;p32">
              <a:extLst>
                <a:ext uri="{FF2B5EF4-FFF2-40B4-BE49-F238E27FC236}">
                  <a16:creationId xmlns:a16="http://schemas.microsoft.com/office/drawing/2014/main" id="{2FC83C62-C4DE-4D5A-BDF2-3E3A8414ED47}"/>
                </a:ext>
              </a:extLst>
            </p:cNvPr>
            <p:cNvSpPr/>
            <p:nvPr/>
          </p:nvSpPr>
          <p:spPr>
            <a:xfrm>
              <a:off x="7903425" y="1712636"/>
              <a:ext cx="22254" cy="22254"/>
            </a:xfrm>
            <a:custGeom>
              <a:avLst/>
              <a:gdLst/>
              <a:ahLst/>
              <a:cxnLst/>
              <a:rect l="l" t="t" r="r" b="b"/>
              <a:pathLst>
                <a:path w="629" h="629" extrusionOk="0">
                  <a:moveTo>
                    <a:pt x="313" y="0"/>
                  </a:moveTo>
                  <a:cubicBezTo>
                    <a:pt x="143" y="0"/>
                    <a:pt x="1" y="143"/>
                    <a:pt x="1" y="317"/>
                  </a:cubicBezTo>
                  <a:cubicBezTo>
                    <a:pt x="1" y="486"/>
                    <a:pt x="143" y="629"/>
                    <a:pt x="313" y="629"/>
                  </a:cubicBezTo>
                  <a:cubicBezTo>
                    <a:pt x="486" y="629"/>
                    <a:pt x="629" y="486"/>
                    <a:pt x="629" y="317"/>
                  </a:cubicBezTo>
                  <a:cubicBezTo>
                    <a:pt x="629" y="143"/>
                    <a:pt x="486" y="0"/>
                    <a:pt x="313" y="0"/>
                  </a:cubicBezTo>
                  <a:close/>
                </a:path>
              </a:pathLst>
            </a:custGeom>
            <a:solidFill>
              <a:srgbClr val="E362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1554;p32">
              <a:extLst>
                <a:ext uri="{FF2B5EF4-FFF2-40B4-BE49-F238E27FC236}">
                  <a16:creationId xmlns:a16="http://schemas.microsoft.com/office/drawing/2014/main" id="{D55F7E62-9680-41B4-BE16-FE1C3ECDE2A8}"/>
                </a:ext>
              </a:extLst>
            </p:cNvPr>
            <p:cNvSpPr/>
            <p:nvPr/>
          </p:nvSpPr>
          <p:spPr>
            <a:xfrm>
              <a:off x="7921469" y="1751060"/>
              <a:ext cx="22254" cy="22254"/>
            </a:xfrm>
            <a:custGeom>
              <a:avLst/>
              <a:gdLst/>
              <a:ahLst/>
              <a:cxnLst/>
              <a:rect l="l" t="t" r="r" b="b"/>
              <a:pathLst>
                <a:path w="629" h="629" extrusionOk="0">
                  <a:moveTo>
                    <a:pt x="313" y="1"/>
                  </a:moveTo>
                  <a:cubicBezTo>
                    <a:pt x="139" y="1"/>
                    <a:pt x="0" y="142"/>
                    <a:pt x="0" y="316"/>
                  </a:cubicBezTo>
                  <a:cubicBezTo>
                    <a:pt x="0" y="490"/>
                    <a:pt x="139" y="629"/>
                    <a:pt x="313" y="629"/>
                  </a:cubicBezTo>
                  <a:cubicBezTo>
                    <a:pt x="487" y="629"/>
                    <a:pt x="629" y="490"/>
                    <a:pt x="629" y="316"/>
                  </a:cubicBezTo>
                  <a:cubicBezTo>
                    <a:pt x="629" y="142"/>
                    <a:pt x="487" y="1"/>
                    <a:pt x="313" y="1"/>
                  </a:cubicBezTo>
                  <a:close/>
                </a:path>
              </a:pathLst>
            </a:custGeom>
            <a:solidFill>
              <a:srgbClr val="E362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1555;p32">
              <a:extLst>
                <a:ext uri="{FF2B5EF4-FFF2-40B4-BE49-F238E27FC236}">
                  <a16:creationId xmlns:a16="http://schemas.microsoft.com/office/drawing/2014/main" id="{0BA427A9-C8EA-46A8-9E51-D6C4D01D070B}"/>
                </a:ext>
              </a:extLst>
            </p:cNvPr>
            <p:cNvSpPr/>
            <p:nvPr/>
          </p:nvSpPr>
          <p:spPr>
            <a:xfrm>
              <a:off x="7781290" y="1671028"/>
              <a:ext cx="90608" cy="90750"/>
            </a:xfrm>
            <a:custGeom>
              <a:avLst/>
              <a:gdLst/>
              <a:ahLst/>
              <a:cxnLst/>
              <a:rect l="l" t="t" r="r" b="b"/>
              <a:pathLst>
                <a:path w="2561" h="2565" extrusionOk="0">
                  <a:moveTo>
                    <a:pt x="1281" y="1"/>
                  </a:moveTo>
                  <a:cubicBezTo>
                    <a:pt x="573" y="1"/>
                    <a:pt x="1" y="573"/>
                    <a:pt x="1" y="1280"/>
                  </a:cubicBezTo>
                  <a:cubicBezTo>
                    <a:pt x="1" y="1988"/>
                    <a:pt x="573" y="2564"/>
                    <a:pt x="1281" y="2564"/>
                  </a:cubicBezTo>
                  <a:cubicBezTo>
                    <a:pt x="1989" y="2564"/>
                    <a:pt x="2561" y="1988"/>
                    <a:pt x="2561" y="1280"/>
                  </a:cubicBezTo>
                  <a:cubicBezTo>
                    <a:pt x="2561" y="573"/>
                    <a:pt x="1989" y="1"/>
                    <a:pt x="128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1556;p32">
              <a:extLst>
                <a:ext uri="{FF2B5EF4-FFF2-40B4-BE49-F238E27FC236}">
                  <a16:creationId xmlns:a16="http://schemas.microsoft.com/office/drawing/2014/main" id="{4EF80BCA-C4F9-4CD1-853A-72D7DE844F10}"/>
                </a:ext>
              </a:extLst>
            </p:cNvPr>
            <p:cNvSpPr/>
            <p:nvPr/>
          </p:nvSpPr>
          <p:spPr>
            <a:xfrm>
              <a:off x="7801174" y="1690771"/>
              <a:ext cx="50841" cy="46914"/>
            </a:xfrm>
            <a:custGeom>
              <a:avLst/>
              <a:gdLst/>
              <a:ahLst/>
              <a:cxnLst/>
              <a:rect l="l" t="t" r="r" b="b"/>
              <a:pathLst>
                <a:path w="1437" h="1326" extrusionOk="0">
                  <a:moveTo>
                    <a:pt x="719" y="0"/>
                  </a:moveTo>
                  <a:cubicBezTo>
                    <a:pt x="688" y="0"/>
                    <a:pt x="656" y="17"/>
                    <a:pt x="639" y="50"/>
                  </a:cubicBezTo>
                  <a:lnTo>
                    <a:pt x="473" y="386"/>
                  </a:lnTo>
                  <a:lnTo>
                    <a:pt x="101" y="442"/>
                  </a:lnTo>
                  <a:cubicBezTo>
                    <a:pt x="32" y="452"/>
                    <a:pt x="1" y="539"/>
                    <a:pt x="53" y="591"/>
                  </a:cubicBezTo>
                  <a:lnTo>
                    <a:pt x="324" y="851"/>
                  </a:lnTo>
                  <a:lnTo>
                    <a:pt x="257" y="1222"/>
                  </a:lnTo>
                  <a:cubicBezTo>
                    <a:pt x="249" y="1280"/>
                    <a:pt x="296" y="1325"/>
                    <a:pt x="347" y="1325"/>
                  </a:cubicBezTo>
                  <a:cubicBezTo>
                    <a:pt x="360" y="1325"/>
                    <a:pt x="373" y="1322"/>
                    <a:pt x="386" y="1316"/>
                  </a:cubicBezTo>
                  <a:lnTo>
                    <a:pt x="719" y="1139"/>
                  </a:lnTo>
                  <a:lnTo>
                    <a:pt x="1052" y="1316"/>
                  </a:lnTo>
                  <a:cubicBezTo>
                    <a:pt x="1065" y="1322"/>
                    <a:pt x="1078" y="1325"/>
                    <a:pt x="1091" y="1325"/>
                  </a:cubicBezTo>
                  <a:cubicBezTo>
                    <a:pt x="1142" y="1325"/>
                    <a:pt x="1188" y="1280"/>
                    <a:pt x="1177" y="1222"/>
                  </a:cubicBezTo>
                  <a:lnTo>
                    <a:pt x="1115" y="851"/>
                  </a:lnTo>
                  <a:lnTo>
                    <a:pt x="1385" y="591"/>
                  </a:lnTo>
                  <a:cubicBezTo>
                    <a:pt x="1437" y="539"/>
                    <a:pt x="1406" y="452"/>
                    <a:pt x="1336" y="442"/>
                  </a:cubicBezTo>
                  <a:lnTo>
                    <a:pt x="965" y="386"/>
                  </a:lnTo>
                  <a:lnTo>
                    <a:pt x="798" y="50"/>
                  </a:lnTo>
                  <a:cubicBezTo>
                    <a:pt x="781" y="17"/>
                    <a:pt x="750" y="0"/>
                    <a:pt x="719" y="0"/>
                  </a:cubicBezTo>
                  <a:close/>
                </a:path>
              </a:pathLst>
            </a:custGeom>
            <a:solidFill>
              <a:srgbClr val="FBD1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557;p32">
              <a:extLst>
                <a:ext uri="{FF2B5EF4-FFF2-40B4-BE49-F238E27FC236}">
                  <a16:creationId xmlns:a16="http://schemas.microsoft.com/office/drawing/2014/main" id="{7404FFB9-27EA-44C5-B4AF-E5190E9A6918}"/>
                </a:ext>
              </a:extLst>
            </p:cNvPr>
            <p:cNvSpPr/>
            <p:nvPr/>
          </p:nvSpPr>
          <p:spPr>
            <a:xfrm>
              <a:off x="7978539" y="1855504"/>
              <a:ext cx="142192" cy="39449"/>
            </a:xfrm>
            <a:custGeom>
              <a:avLst/>
              <a:gdLst/>
              <a:ahLst/>
              <a:cxnLst/>
              <a:rect l="l" t="t" r="r" b="b"/>
              <a:pathLst>
                <a:path w="4019" h="1115" extrusionOk="0">
                  <a:moveTo>
                    <a:pt x="143" y="1"/>
                  </a:moveTo>
                  <a:cubicBezTo>
                    <a:pt x="49" y="344"/>
                    <a:pt x="1" y="702"/>
                    <a:pt x="1" y="1073"/>
                  </a:cubicBezTo>
                  <a:lnTo>
                    <a:pt x="1" y="1115"/>
                  </a:lnTo>
                  <a:lnTo>
                    <a:pt x="3956" y="1115"/>
                  </a:lnTo>
                  <a:cubicBezTo>
                    <a:pt x="3991" y="1115"/>
                    <a:pt x="4018" y="1087"/>
                    <a:pt x="4018" y="1052"/>
                  </a:cubicBezTo>
                  <a:cubicBezTo>
                    <a:pt x="4018" y="688"/>
                    <a:pt x="3966" y="334"/>
                    <a:pt x="3869" y="1"/>
                  </a:cubicBezTo>
                  <a:close/>
                </a:path>
              </a:pathLst>
            </a:custGeom>
            <a:solidFill>
              <a:srgbClr val="D4D2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1558;p32">
              <a:extLst>
                <a:ext uri="{FF2B5EF4-FFF2-40B4-BE49-F238E27FC236}">
                  <a16:creationId xmlns:a16="http://schemas.microsoft.com/office/drawing/2014/main" id="{DDA51C5A-3E4C-4858-9B3D-1560C4430603}"/>
                </a:ext>
              </a:extLst>
            </p:cNvPr>
            <p:cNvSpPr/>
            <p:nvPr/>
          </p:nvSpPr>
          <p:spPr>
            <a:xfrm>
              <a:off x="7983598" y="1772146"/>
              <a:ext cx="131861" cy="83391"/>
            </a:xfrm>
            <a:custGeom>
              <a:avLst/>
              <a:gdLst/>
              <a:ahLst/>
              <a:cxnLst/>
              <a:rect l="l" t="t" r="r" b="b"/>
              <a:pathLst>
                <a:path w="3727" h="2357" extrusionOk="0">
                  <a:moveTo>
                    <a:pt x="1672" y="1"/>
                  </a:moveTo>
                  <a:cubicBezTo>
                    <a:pt x="860" y="553"/>
                    <a:pt x="257" y="1386"/>
                    <a:pt x="0" y="2357"/>
                  </a:cubicBezTo>
                  <a:lnTo>
                    <a:pt x="3726" y="2357"/>
                  </a:lnTo>
                  <a:cubicBezTo>
                    <a:pt x="3418" y="1306"/>
                    <a:pt x="2657" y="446"/>
                    <a:pt x="1672" y="1"/>
                  </a:cubicBezTo>
                  <a:close/>
                </a:path>
              </a:pathLst>
            </a:custGeom>
            <a:solidFill>
              <a:srgbClr val="EFED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1559;p32">
              <a:extLst>
                <a:ext uri="{FF2B5EF4-FFF2-40B4-BE49-F238E27FC236}">
                  <a16:creationId xmlns:a16="http://schemas.microsoft.com/office/drawing/2014/main" id="{16BAE01C-0C58-4753-8E4B-8F0C1B0E2496}"/>
                </a:ext>
              </a:extLst>
            </p:cNvPr>
            <p:cNvSpPr/>
            <p:nvPr/>
          </p:nvSpPr>
          <p:spPr>
            <a:xfrm>
              <a:off x="7858491" y="1637027"/>
              <a:ext cx="33682" cy="33646"/>
            </a:xfrm>
            <a:custGeom>
              <a:avLst/>
              <a:gdLst/>
              <a:ahLst/>
              <a:cxnLst/>
              <a:rect l="l" t="t" r="r" b="b"/>
              <a:pathLst>
                <a:path w="952" h="951" extrusionOk="0">
                  <a:moveTo>
                    <a:pt x="476" y="323"/>
                  </a:moveTo>
                  <a:cubicBezTo>
                    <a:pt x="560" y="323"/>
                    <a:pt x="629" y="393"/>
                    <a:pt x="629" y="476"/>
                  </a:cubicBezTo>
                  <a:cubicBezTo>
                    <a:pt x="629" y="559"/>
                    <a:pt x="560" y="628"/>
                    <a:pt x="476" y="628"/>
                  </a:cubicBezTo>
                  <a:cubicBezTo>
                    <a:pt x="393" y="628"/>
                    <a:pt x="323" y="559"/>
                    <a:pt x="323" y="476"/>
                  </a:cubicBezTo>
                  <a:cubicBezTo>
                    <a:pt x="323" y="393"/>
                    <a:pt x="393" y="323"/>
                    <a:pt x="476" y="323"/>
                  </a:cubicBezTo>
                  <a:close/>
                  <a:moveTo>
                    <a:pt x="476" y="1"/>
                  </a:moveTo>
                  <a:cubicBezTo>
                    <a:pt x="216" y="1"/>
                    <a:pt x="1" y="215"/>
                    <a:pt x="1" y="476"/>
                  </a:cubicBezTo>
                  <a:cubicBezTo>
                    <a:pt x="1" y="739"/>
                    <a:pt x="216" y="951"/>
                    <a:pt x="476" y="951"/>
                  </a:cubicBezTo>
                  <a:cubicBezTo>
                    <a:pt x="739" y="951"/>
                    <a:pt x="952" y="739"/>
                    <a:pt x="952" y="476"/>
                  </a:cubicBezTo>
                  <a:cubicBezTo>
                    <a:pt x="952" y="215"/>
                    <a:pt x="739" y="1"/>
                    <a:pt x="476" y="1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1560;p32">
              <a:extLst>
                <a:ext uri="{FF2B5EF4-FFF2-40B4-BE49-F238E27FC236}">
                  <a16:creationId xmlns:a16="http://schemas.microsoft.com/office/drawing/2014/main" id="{66DFF653-7BCA-4C17-AC9A-12DA1D7FFA1A}"/>
                </a:ext>
              </a:extLst>
            </p:cNvPr>
            <p:cNvSpPr/>
            <p:nvPr/>
          </p:nvSpPr>
          <p:spPr>
            <a:xfrm>
              <a:off x="7881100" y="1669542"/>
              <a:ext cx="33646" cy="33682"/>
            </a:xfrm>
            <a:custGeom>
              <a:avLst/>
              <a:gdLst/>
              <a:ahLst/>
              <a:cxnLst/>
              <a:rect l="l" t="t" r="r" b="b"/>
              <a:pathLst>
                <a:path w="951" h="952" extrusionOk="0">
                  <a:moveTo>
                    <a:pt x="475" y="323"/>
                  </a:moveTo>
                  <a:cubicBezTo>
                    <a:pt x="558" y="323"/>
                    <a:pt x="628" y="393"/>
                    <a:pt x="628" y="476"/>
                  </a:cubicBezTo>
                  <a:cubicBezTo>
                    <a:pt x="628" y="560"/>
                    <a:pt x="558" y="625"/>
                    <a:pt x="475" y="625"/>
                  </a:cubicBezTo>
                  <a:cubicBezTo>
                    <a:pt x="392" y="625"/>
                    <a:pt x="323" y="560"/>
                    <a:pt x="323" y="476"/>
                  </a:cubicBezTo>
                  <a:cubicBezTo>
                    <a:pt x="323" y="393"/>
                    <a:pt x="392" y="323"/>
                    <a:pt x="475" y="323"/>
                  </a:cubicBezTo>
                  <a:close/>
                  <a:moveTo>
                    <a:pt x="475" y="1"/>
                  </a:moveTo>
                  <a:cubicBezTo>
                    <a:pt x="212" y="1"/>
                    <a:pt x="1" y="212"/>
                    <a:pt x="1" y="476"/>
                  </a:cubicBezTo>
                  <a:cubicBezTo>
                    <a:pt x="1" y="736"/>
                    <a:pt x="212" y="952"/>
                    <a:pt x="475" y="952"/>
                  </a:cubicBezTo>
                  <a:cubicBezTo>
                    <a:pt x="736" y="952"/>
                    <a:pt x="951" y="736"/>
                    <a:pt x="951" y="476"/>
                  </a:cubicBezTo>
                  <a:cubicBezTo>
                    <a:pt x="951" y="212"/>
                    <a:pt x="736" y="1"/>
                    <a:pt x="475" y="1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1561;p32">
              <a:extLst>
                <a:ext uri="{FF2B5EF4-FFF2-40B4-BE49-F238E27FC236}">
                  <a16:creationId xmlns:a16="http://schemas.microsoft.com/office/drawing/2014/main" id="{C3060FAB-8362-46E0-B27C-8ECA068D5200}"/>
                </a:ext>
              </a:extLst>
            </p:cNvPr>
            <p:cNvSpPr/>
            <p:nvPr/>
          </p:nvSpPr>
          <p:spPr>
            <a:xfrm>
              <a:off x="7897764" y="1706869"/>
              <a:ext cx="33576" cy="33646"/>
            </a:xfrm>
            <a:custGeom>
              <a:avLst/>
              <a:gdLst/>
              <a:ahLst/>
              <a:cxnLst/>
              <a:rect l="l" t="t" r="r" b="b"/>
              <a:pathLst>
                <a:path w="949" h="951" extrusionOk="0">
                  <a:moveTo>
                    <a:pt x="473" y="326"/>
                  </a:moveTo>
                  <a:cubicBezTo>
                    <a:pt x="560" y="326"/>
                    <a:pt x="625" y="392"/>
                    <a:pt x="625" y="475"/>
                  </a:cubicBezTo>
                  <a:cubicBezTo>
                    <a:pt x="625" y="559"/>
                    <a:pt x="560" y="629"/>
                    <a:pt x="473" y="629"/>
                  </a:cubicBezTo>
                  <a:cubicBezTo>
                    <a:pt x="390" y="629"/>
                    <a:pt x="324" y="559"/>
                    <a:pt x="324" y="475"/>
                  </a:cubicBezTo>
                  <a:cubicBezTo>
                    <a:pt x="324" y="392"/>
                    <a:pt x="390" y="326"/>
                    <a:pt x="473" y="326"/>
                  </a:cubicBezTo>
                  <a:close/>
                  <a:moveTo>
                    <a:pt x="473" y="1"/>
                  </a:moveTo>
                  <a:cubicBezTo>
                    <a:pt x="212" y="1"/>
                    <a:pt x="1" y="216"/>
                    <a:pt x="1" y="475"/>
                  </a:cubicBezTo>
                  <a:cubicBezTo>
                    <a:pt x="1" y="739"/>
                    <a:pt x="212" y="951"/>
                    <a:pt x="473" y="951"/>
                  </a:cubicBezTo>
                  <a:cubicBezTo>
                    <a:pt x="737" y="951"/>
                    <a:pt x="948" y="739"/>
                    <a:pt x="948" y="475"/>
                  </a:cubicBezTo>
                  <a:cubicBezTo>
                    <a:pt x="948" y="216"/>
                    <a:pt x="737" y="1"/>
                    <a:pt x="473" y="1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1562;p32">
              <a:extLst>
                <a:ext uri="{FF2B5EF4-FFF2-40B4-BE49-F238E27FC236}">
                  <a16:creationId xmlns:a16="http://schemas.microsoft.com/office/drawing/2014/main" id="{AB06DF5F-FB63-47E2-8AEE-E99304003C6D}"/>
                </a:ext>
              </a:extLst>
            </p:cNvPr>
            <p:cNvSpPr/>
            <p:nvPr/>
          </p:nvSpPr>
          <p:spPr>
            <a:xfrm>
              <a:off x="7915702" y="1745399"/>
              <a:ext cx="33646" cy="33540"/>
            </a:xfrm>
            <a:custGeom>
              <a:avLst/>
              <a:gdLst/>
              <a:ahLst/>
              <a:cxnLst/>
              <a:rect l="l" t="t" r="r" b="b"/>
              <a:pathLst>
                <a:path w="951" h="948" extrusionOk="0">
                  <a:moveTo>
                    <a:pt x="476" y="323"/>
                  </a:moveTo>
                  <a:cubicBezTo>
                    <a:pt x="559" y="323"/>
                    <a:pt x="629" y="390"/>
                    <a:pt x="629" y="473"/>
                  </a:cubicBezTo>
                  <a:cubicBezTo>
                    <a:pt x="629" y="560"/>
                    <a:pt x="559" y="625"/>
                    <a:pt x="476" y="625"/>
                  </a:cubicBezTo>
                  <a:cubicBezTo>
                    <a:pt x="392" y="625"/>
                    <a:pt x="326" y="560"/>
                    <a:pt x="326" y="473"/>
                  </a:cubicBezTo>
                  <a:cubicBezTo>
                    <a:pt x="326" y="390"/>
                    <a:pt x="392" y="323"/>
                    <a:pt x="476" y="323"/>
                  </a:cubicBezTo>
                  <a:close/>
                  <a:moveTo>
                    <a:pt x="476" y="1"/>
                  </a:moveTo>
                  <a:cubicBezTo>
                    <a:pt x="216" y="1"/>
                    <a:pt x="1" y="212"/>
                    <a:pt x="1" y="473"/>
                  </a:cubicBezTo>
                  <a:cubicBezTo>
                    <a:pt x="1" y="736"/>
                    <a:pt x="216" y="948"/>
                    <a:pt x="476" y="948"/>
                  </a:cubicBezTo>
                  <a:cubicBezTo>
                    <a:pt x="739" y="948"/>
                    <a:pt x="951" y="736"/>
                    <a:pt x="951" y="473"/>
                  </a:cubicBezTo>
                  <a:cubicBezTo>
                    <a:pt x="951" y="212"/>
                    <a:pt x="739" y="1"/>
                    <a:pt x="476" y="1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1563;p32">
              <a:extLst>
                <a:ext uri="{FF2B5EF4-FFF2-40B4-BE49-F238E27FC236}">
                  <a16:creationId xmlns:a16="http://schemas.microsoft.com/office/drawing/2014/main" id="{9B46925E-0572-42D1-8E5E-7E6A43545F6E}"/>
                </a:ext>
              </a:extLst>
            </p:cNvPr>
            <p:cNvSpPr/>
            <p:nvPr/>
          </p:nvSpPr>
          <p:spPr>
            <a:xfrm>
              <a:off x="7784616" y="1794755"/>
              <a:ext cx="11428" cy="22006"/>
            </a:xfrm>
            <a:custGeom>
              <a:avLst/>
              <a:gdLst/>
              <a:ahLst/>
              <a:cxnLst/>
              <a:rect l="l" t="t" r="r" b="b"/>
              <a:pathLst>
                <a:path w="323" h="622" extrusionOk="0">
                  <a:moveTo>
                    <a:pt x="163" y="1"/>
                  </a:moveTo>
                  <a:cubicBezTo>
                    <a:pt x="73" y="1"/>
                    <a:pt x="1" y="73"/>
                    <a:pt x="1" y="161"/>
                  </a:cubicBezTo>
                  <a:lnTo>
                    <a:pt x="1" y="459"/>
                  </a:lnTo>
                  <a:cubicBezTo>
                    <a:pt x="1" y="549"/>
                    <a:pt x="73" y="622"/>
                    <a:pt x="163" y="622"/>
                  </a:cubicBezTo>
                  <a:cubicBezTo>
                    <a:pt x="254" y="622"/>
                    <a:pt x="323" y="549"/>
                    <a:pt x="323" y="459"/>
                  </a:cubicBezTo>
                  <a:lnTo>
                    <a:pt x="323" y="161"/>
                  </a:lnTo>
                  <a:cubicBezTo>
                    <a:pt x="323" y="73"/>
                    <a:pt x="254" y="1"/>
                    <a:pt x="163" y="1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1564;p32">
              <a:extLst>
                <a:ext uri="{FF2B5EF4-FFF2-40B4-BE49-F238E27FC236}">
                  <a16:creationId xmlns:a16="http://schemas.microsoft.com/office/drawing/2014/main" id="{75CD9D55-8AF7-4B8E-9737-DEFE27530170}"/>
                </a:ext>
              </a:extLst>
            </p:cNvPr>
            <p:cNvSpPr/>
            <p:nvPr/>
          </p:nvSpPr>
          <p:spPr>
            <a:xfrm>
              <a:off x="7901231" y="1794755"/>
              <a:ext cx="11428" cy="22006"/>
            </a:xfrm>
            <a:custGeom>
              <a:avLst/>
              <a:gdLst/>
              <a:ahLst/>
              <a:cxnLst/>
              <a:rect l="l" t="t" r="r" b="b"/>
              <a:pathLst>
                <a:path w="323" h="622" extrusionOk="0">
                  <a:moveTo>
                    <a:pt x="160" y="1"/>
                  </a:moveTo>
                  <a:cubicBezTo>
                    <a:pt x="73" y="1"/>
                    <a:pt x="0" y="73"/>
                    <a:pt x="0" y="161"/>
                  </a:cubicBezTo>
                  <a:lnTo>
                    <a:pt x="0" y="459"/>
                  </a:lnTo>
                  <a:cubicBezTo>
                    <a:pt x="0" y="549"/>
                    <a:pt x="73" y="622"/>
                    <a:pt x="160" y="622"/>
                  </a:cubicBezTo>
                  <a:cubicBezTo>
                    <a:pt x="250" y="622"/>
                    <a:pt x="322" y="549"/>
                    <a:pt x="322" y="459"/>
                  </a:cubicBezTo>
                  <a:lnTo>
                    <a:pt x="322" y="161"/>
                  </a:lnTo>
                  <a:cubicBezTo>
                    <a:pt x="322" y="73"/>
                    <a:pt x="250" y="1"/>
                    <a:pt x="160" y="1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1565;p32">
              <a:extLst>
                <a:ext uri="{FF2B5EF4-FFF2-40B4-BE49-F238E27FC236}">
                  <a16:creationId xmlns:a16="http://schemas.microsoft.com/office/drawing/2014/main" id="{83F7DF86-89B3-4E67-B495-215050CDAA51}"/>
                </a:ext>
              </a:extLst>
            </p:cNvPr>
            <p:cNvSpPr/>
            <p:nvPr/>
          </p:nvSpPr>
          <p:spPr>
            <a:xfrm>
              <a:off x="7827816" y="1804520"/>
              <a:ext cx="41642" cy="17867"/>
            </a:xfrm>
            <a:custGeom>
              <a:avLst/>
              <a:gdLst/>
              <a:ahLst/>
              <a:cxnLst/>
              <a:rect l="l" t="t" r="r" b="b"/>
              <a:pathLst>
                <a:path w="1177" h="505" extrusionOk="0">
                  <a:moveTo>
                    <a:pt x="181" y="0"/>
                  </a:moveTo>
                  <a:cubicBezTo>
                    <a:pt x="144" y="0"/>
                    <a:pt x="107" y="14"/>
                    <a:pt x="77" y="40"/>
                  </a:cubicBezTo>
                  <a:cubicBezTo>
                    <a:pt x="8" y="99"/>
                    <a:pt x="0" y="203"/>
                    <a:pt x="59" y="269"/>
                  </a:cubicBezTo>
                  <a:cubicBezTo>
                    <a:pt x="191" y="418"/>
                    <a:pt x="382" y="505"/>
                    <a:pt x="591" y="505"/>
                  </a:cubicBezTo>
                  <a:cubicBezTo>
                    <a:pt x="795" y="505"/>
                    <a:pt x="986" y="418"/>
                    <a:pt x="1118" y="269"/>
                  </a:cubicBezTo>
                  <a:cubicBezTo>
                    <a:pt x="1177" y="203"/>
                    <a:pt x="1169" y="99"/>
                    <a:pt x="1100" y="40"/>
                  </a:cubicBezTo>
                  <a:cubicBezTo>
                    <a:pt x="1071" y="14"/>
                    <a:pt x="1034" y="0"/>
                    <a:pt x="997" y="0"/>
                  </a:cubicBezTo>
                  <a:cubicBezTo>
                    <a:pt x="952" y="0"/>
                    <a:pt x="907" y="20"/>
                    <a:pt x="875" y="58"/>
                  </a:cubicBezTo>
                  <a:cubicBezTo>
                    <a:pt x="805" y="134"/>
                    <a:pt x="701" y="179"/>
                    <a:pt x="591" y="179"/>
                  </a:cubicBezTo>
                  <a:cubicBezTo>
                    <a:pt x="476" y="179"/>
                    <a:pt x="372" y="134"/>
                    <a:pt x="303" y="58"/>
                  </a:cubicBezTo>
                  <a:cubicBezTo>
                    <a:pt x="272" y="20"/>
                    <a:pt x="227" y="0"/>
                    <a:pt x="181" y="0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1566;p32">
              <a:extLst>
                <a:ext uri="{FF2B5EF4-FFF2-40B4-BE49-F238E27FC236}">
                  <a16:creationId xmlns:a16="http://schemas.microsoft.com/office/drawing/2014/main" id="{BE102B5C-6D6F-4010-B373-B3804F1DD6BB}"/>
                </a:ext>
              </a:extLst>
            </p:cNvPr>
            <p:cNvSpPr/>
            <p:nvPr/>
          </p:nvSpPr>
          <p:spPr>
            <a:xfrm>
              <a:off x="7775523" y="1665261"/>
              <a:ext cx="102177" cy="102177"/>
            </a:xfrm>
            <a:custGeom>
              <a:avLst/>
              <a:gdLst/>
              <a:ahLst/>
              <a:cxnLst/>
              <a:rect l="l" t="t" r="r" b="b"/>
              <a:pathLst>
                <a:path w="2888" h="2888" extrusionOk="0">
                  <a:moveTo>
                    <a:pt x="1444" y="323"/>
                  </a:moveTo>
                  <a:cubicBezTo>
                    <a:pt x="2061" y="323"/>
                    <a:pt x="2564" y="826"/>
                    <a:pt x="2564" y="1443"/>
                  </a:cubicBezTo>
                  <a:cubicBezTo>
                    <a:pt x="2564" y="2061"/>
                    <a:pt x="2061" y="2564"/>
                    <a:pt x="1444" y="2564"/>
                  </a:cubicBezTo>
                  <a:cubicBezTo>
                    <a:pt x="826" y="2564"/>
                    <a:pt x="323" y="2061"/>
                    <a:pt x="323" y="1443"/>
                  </a:cubicBezTo>
                  <a:cubicBezTo>
                    <a:pt x="323" y="826"/>
                    <a:pt x="826" y="323"/>
                    <a:pt x="1444" y="323"/>
                  </a:cubicBezTo>
                  <a:close/>
                  <a:moveTo>
                    <a:pt x="1444" y="0"/>
                  </a:moveTo>
                  <a:cubicBezTo>
                    <a:pt x="649" y="0"/>
                    <a:pt x="0" y="649"/>
                    <a:pt x="0" y="1443"/>
                  </a:cubicBezTo>
                  <a:cubicBezTo>
                    <a:pt x="0" y="2242"/>
                    <a:pt x="649" y="2887"/>
                    <a:pt x="1444" y="2887"/>
                  </a:cubicBezTo>
                  <a:cubicBezTo>
                    <a:pt x="2239" y="2887"/>
                    <a:pt x="2887" y="2242"/>
                    <a:pt x="2887" y="1443"/>
                  </a:cubicBezTo>
                  <a:cubicBezTo>
                    <a:pt x="2887" y="649"/>
                    <a:pt x="2239" y="0"/>
                    <a:pt x="1444" y="0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567;p32">
              <a:extLst>
                <a:ext uri="{FF2B5EF4-FFF2-40B4-BE49-F238E27FC236}">
                  <a16:creationId xmlns:a16="http://schemas.microsoft.com/office/drawing/2014/main" id="{CAC39E0E-20A7-4300-9375-7A3E995CC2FD}"/>
                </a:ext>
              </a:extLst>
            </p:cNvPr>
            <p:cNvSpPr/>
            <p:nvPr/>
          </p:nvSpPr>
          <p:spPr>
            <a:xfrm>
              <a:off x="7793921" y="1685145"/>
              <a:ext cx="65347" cy="58235"/>
            </a:xfrm>
            <a:custGeom>
              <a:avLst/>
              <a:gdLst/>
              <a:ahLst/>
              <a:cxnLst/>
              <a:rect l="l" t="t" r="r" b="b"/>
              <a:pathLst>
                <a:path w="1847" h="1646" extrusionOk="0">
                  <a:moveTo>
                    <a:pt x="924" y="413"/>
                  </a:moveTo>
                  <a:lnTo>
                    <a:pt x="1024" y="618"/>
                  </a:lnTo>
                  <a:cubicBezTo>
                    <a:pt x="1049" y="663"/>
                    <a:pt x="1094" y="698"/>
                    <a:pt x="1146" y="705"/>
                  </a:cubicBezTo>
                  <a:lnTo>
                    <a:pt x="1368" y="736"/>
                  </a:lnTo>
                  <a:lnTo>
                    <a:pt x="1208" y="895"/>
                  </a:lnTo>
                  <a:cubicBezTo>
                    <a:pt x="1170" y="934"/>
                    <a:pt x="1153" y="985"/>
                    <a:pt x="1160" y="1038"/>
                  </a:cubicBezTo>
                  <a:lnTo>
                    <a:pt x="1198" y="1260"/>
                  </a:lnTo>
                  <a:lnTo>
                    <a:pt x="1000" y="1156"/>
                  </a:lnTo>
                  <a:cubicBezTo>
                    <a:pt x="976" y="1144"/>
                    <a:pt x="950" y="1137"/>
                    <a:pt x="924" y="1137"/>
                  </a:cubicBezTo>
                  <a:cubicBezTo>
                    <a:pt x="898" y="1137"/>
                    <a:pt x="872" y="1144"/>
                    <a:pt x="848" y="1156"/>
                  </a:cubicBezTo>
                  <a:lnTo>
                    <a:pt x="649" y="1260"/>
                  </a:lnTo>
                  <a:lnTo>
                    <a:pt x="688" y="1038"/>
                  </a:lnTo>
                  <a:cubicBezTo>
                    <a:pt x="695" y="985"/>
                    <a:pt x="678" y="934"/>
                    <a:pt x="639" y="895"/>
                  </a:cubicBezTo>
                  <a:lnTo>
                    <a:pt x="480" y="736"/>
                  </a:lnTo>
                  <a:lnTo>
                    <a:pt x="702" y="705"/>
                  </a:lnTo>
                  <a:cubicBezTo>
                    <a:pt x="753" y="698"/>
                    <a:pt x="799" y="663"/>
                    <a:pt x="823" y="618"/>
                  </a:cubicBezTo>
                  <a:lnTo>
                    <a:pt x="924" y="413"/>
                  </a:lnTo>
                  <a:close/>
                  <a:moveTo>
                    <a:pt x="924" y="1"/>
                  </a:moveTo>
                  <a:cubicBezTo>
                    <a:pt x="834" y="1"/>
                    <a:pt x="745" y="46"/>
                    <a:pt x="702" y="136"/>
                  </a:cubicBezTo>
                  <a:lnTo>
                    <a:pt x="570" y="396"/>
                  </a:lnTo>
                  <a:lnTo>
                    <a:pt x="286" y="437"/>
                  </a:lnTo>
                  <a:cubicBezTo>
                    <a:pt x="84" y="469"/>
                    <a:pt x="1" y="722"/>
                    <a:pt x="146" y="865"/>
                  </a:cubicBezTo>
                  <a:lnTo>
                    <a:pt x="355" y="1069"/>
                  </a:lnTo>
                  <a:lnTo>
                    <a:pt x="306" y="1353"/>
                  </a:lnTo>
                  <a:cubicBezTo>
                    <a:pt x="279" y="1514"/>
                    <a:pt x="409" y="1645"/>
                    <a:pt x="555" y="1645"/>
                  </a:cubicBezTo>
                  <a:cubicBezTo>
                    <a:pt x="592" y="1645"/>
                    <a:pt x="630" y="1636"/>
                    <a:pt x="667" y="1617"/>
                  </a:cubicBezTo>
                  <a:lnTo>
                    <a:pt x="924" y="1482"/>
                  </a:lnTo>
                  <a:lnTo>
                    <a:pt x="1181" y="1617"/>
                  </a:lnTo>
                  <a:cubicBezTo>
                    <a:pt x="1218" y="1636"/>
                    <a:pt x="1256" y="1645"/>
                    <a:pt x="1293" y="1645"/>
                  </a:cubicBezTo>
                  <a:cubicBezTo>
                    <a:pt x="1439" y="1645"/>
                    <a:pt x="1569" y="1514"/>
                    <a:pt x="1541" y="1353"/>
                  </a:cubicBezTo>
                  <a:lnTo>
                    <a:pt x="1493" y="1069"/>
                  </a:lnTo>
                  <a:lnTo>
                    <a:pt x="1701" y="865"/>
                  </a:lnTo>
                  <a:cubicBezTo>
                    <a:pt x="1847" y="722"/>
                    <a:pt x="1763" y="469"/>
                    <a:pt x="1562" y="437"/>
                  </a:cubicBezTo>
                  <a:lnTo>
                    <a:pt x="1274" y="396"/>
                  </a:lnTo>
                  <a:lnTo>
                    <a:pt x="1146" y="136"/>
                  </a:lnTo>
                  <a:cubicBezTo>
                    <a:pt x="1102" y="46"/>
                    <a:pt x="1013" y="1"/>
                    <a:pt x="924" y="1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568;p32">
              <a:extLst>
                <a:ext uri="{FF2B5EF4-FFF2-40B4-BE49-F238E27FC236}">
                  <a16:creationId xmlns:a16="http://schemas.microsoft.com/office/drawing/2014/main" id="{4F1237A5-CDE8-439E-A453-3D9C753703C9}"/>
                </a:ext>
              </a:extLst>
            </p:cNvPr>
            <p:cNvSpPr/>
            <p:nvPr/>
          </p:nvSpPr>
          <p:spPr>
            <a:xfrm>
              <a:off x="7734906" y="1603875"/>
              <a:ext cx="391586" cy="296838"/>
            </a:xfrm>
            <a:custGeom>
              <a:avLst/>
              <a:gdLst/>
              <a:ahLst/>
              <a:cxnLst/>
              <a:rect l="l" t="t" r="r" b="b"/>
              <a:pathLst>
                <a:path w="11068" h="8390" extrusionOk="0">
                  <a:moveTo>
                    <a:pt x="5097" y="355"/>
                  </a:moveTo>
                  <a:cubicBezTo>
                    <a:pt x="5569" y="355"/>
                    <a:pt x="5731" y="938"/>
                    <a:pt x="5960" y="1895"/>
                  </a:cubicBezTo>
                  <a:cubicBezTo>
                    <a:pt x="6155" y="2714"/>
                    <a:pt x="6373" y="3626"/>
                    <a:pt x="6959" y="4244"/>
                  </a:cubicBezTo>
                  <a:cubicBezTo>
                    <a:pt x="6956" y="4244"/>
                    <a:pt x="6842" y="4209"/>
                    <a:pt x="6790" y="4185"/>
                  </a:cubicBezTo>
                  <a:cubicBezTo>
                    <a:pt x="6623" y="4105"/>
                    <a:pt x="6488" y="3973"/>
                    <a:pt x="6373" y="3828"/>
                  </a:cubicBezTo>
                  <a:cubicBezTo>
                    <a:pt x="5835" y="3141"/>
                    <a:pt x="5659" y="2221"/>
                    <a:pt x="5263" y="1455"/>
                  </a:cubicBezTo>
                  <a:cubicBezTo>
                    <a:pt x="5083" y="1107"/>
                    <a:pt x="4857" y="754"/>
                    <a:pt x="4524" y="535"/>
                  </a:cubicBezTo>
                  <a:cubicBezTo>
                    <a:pt x="4524" y="535"/>
                    <a:pt x="4521" y="535"/>
                    <a:pt x="4521" y="531"/>
                  </a:cubicBezTo>
                  <a:cubicBezTo>
                    <a:pt x="4750" y="414"/>
                    <a:pt x="4940" y="355"/>
                    <a:pt x="5097" y="355"/>
                  </a:cubicBezTo>
                  <a:close/>
                  <a:moveTo>
                    <a:pt x="6821" y="7272"/>
                  </a:moveTo>
                  <a:cubicBezTo>
                    <a:pt x="6818" y="7290"/>
                    <a:pt x="6748" y="7700"/>
                    <a:pt x="6738" y="7887"/>
                  </a:cubicBezTo>
                  <a:cubicBezTo>
                    <a:pt x="6730" y="7945"/>
                    <a:pt x="6730" y="8008"/>
                    <a:pt x="6727" y="8067"/>
                  </a:cubicBezTo>
                  <a:lnTo>
                    <a:pt x="975" y="8067"/>
                  </a:lnTo>
                  <a:cubicBezTo>
                    <a:pt x="621" y="8067"/>
                    <a:pt x="333" y="7762"/>
                    <a:pt x="351" y="7411"/>
                  </a:cubicBezTo>
                  <a:cubicBezTo>
                    <a:pt x="354" y="7362"/>
                    <a:pt x="357" y="7317"/>
                    <a:pt x="361" y="7272"/>
                  </a:cubicBezTo>
                  <a:close/>
                  <a:moveTo>
                    <a:pt x="10631" y="7272"/>
                  </a:moveTo>
                  <a:cubicBezTo>
                    <a:pt x="10696" y="7533"/>
                    <a:pt x="10735" y="7796"/>
                    <a:pt x="10741" y="8067"/>
                  </a:cubicBezTo>
                  <a:lnTo>
                    <a:pt x="7050" y="8067"/>
                  </a:lnTo>
                  <a:cubicBezTo>
                    <a:pt x="7050" y="8063"/>
                    <a:pt x="7060" y="7873"/>
                    <a:pt x="7071" y="7783"/>
                  </a:cubicBezTo>
                  <a:cubicBezTo>
                    <a:pt x="7088" y="7612"/>
                    <a:pt x="7113" y="7442"/>
                    <a:pt x="7154" y="7276"/>
                  </a:cubicBezTo>
                  <a:lnTo>
                    <a:pt x="7154" y="7272"/>
                  </a:lnTo>
                  <a:close/>
                  <a:moveTo>
                    <a:pt x="1420" y="1"/>
                  </a:moveTo>
                  <a:cubicBezTo>
                    <a:pt x="1085" y="1"/>
                    <a:pt x="771" y="97"/>
                    <a:pt x="441" y="403"/>
                  </a:cubicBezTo>
                  <a:cubicBezTo>
                    <a:pt x="330" y="510"/>
                    <a:pt x="282" y="667"/>
                    <a:pt x="316" y="816"/>
                  </a:cubicBezTo>
                  <a:cubicBezTo>
                    <a:pt x="406" y="1218"/>
                    <a:pt x="472" y="1596"/>
                    <a:pt x="511" y="1975"/>
                  </a:cubicBezTo>
                  <a:cubicBezTo>
                    <a:pt x="517" y="2055"/>
                    <a:pt x="586" y="2118"/>
                    <a:pt x="668" y="2118"/>
                  </a:cubicBezTo>
                  <a:cubicBezTo>
                    <a:pt x="674" y="2118"/>
                    <a:pt x="681" y="2117"/>
                    <a:pt x="687" y="2117"/>
                  </a:cubicBezTo>
                  <a:cubicBezTo>
                    <a:pt x="774" y="2110"/>
                    <a:pt x="839" y="2030"/>
                    <a:pt x="829" y="1940"/>
                  </a:cubicBezTo>
                  <a:cubicBezTo>
                    <a:pt x="791" y="1551"/>
                    <a:pt x="725" y="1159"/>
                    <a:pt x="631" y="743"/>
                  </a:cubicBezTo>
                  <a:cubicBezTo>
                    <a:pt x="625" y="705"/>
                    <a:pt x="635" y="667"/>
                    <a:pt x="663" y="643"/>
                  </a:cubicBezTo>
                  <a:cubicBezTo>
                    <a:pt x="918" y="403"/>
                    <a:pt x="1146" y="322"/>
                    <a:pt x="1417" y="322"/>
                  </a:cubicBezTo>
                  <a:cubicBezTo>
                    <a:pt x="1629" y="322"/>
                    <a:pt x="1866" y="372"/>
                    <a:pt x="2162" y="435"/>
                  </a:cubicBezTo>
                  <a:cubicBezTo>
                    <a:pt x="2575" y="518"/>
                    <a:pt x="3092" y="625"/>
                    <a:pt x="3758" y="625"/>
                  </a:cubicBezTo>
                  <a:cubicBezTo>
                    <a:pt x="3928" y="625"/>
                    <a:pt x="4098" y="667"/>
                    <a:pt x="4247" y="747"/>
                  </a:cubicBezTo>
                  <a:cubicBezTo>
                    <a:pt x="4785" y="1031"/>
                    <a:pt x="5093" y="1812"/>
                    <a:pt x="5392" y="2565"/>
                  </a:cubicBezTo>
                  <a:cubicBezTo>
                    <a:pt x="5749" y="3470"/>
                    <a:pt x="6117" y="4400"/>
                    <a:pt x="6914" y="4566"/>
                  </a:cubicBezTo>
                  <a:cubicBezTo>
                    <a:pt x="7084" y="4605"/>
                    <a:pt x="7438" y="4605"/>
                    <a:pt x="7438" y="4605"/>
                  </a:cubicBezTo>
                  <a:cubicBezTo>
                    <a:pt x="7758" y="4625"/>
                    <a:pt x="8070" y="4691"/>
                    <a:pt x="8368" y="4799"/>
                  </a:cubicBezTo>
                  <a:cubicBezTo>
                    <a:pt x="8368" y="4802"/>
                    <a:pt x="8365" y="4802"/>
                    <a:pt x="8362" y="4806"/>
                  </a:cubicBezTo>
                  <a:cubicBezTo>
                    <a:pt x="8046" y="5056"/>
                    <a:pt x="7768" y="5347"/>
                    <a:pt x="7532" y="5673"/>
                  </a:cubicBezTo>
                  <a:cubicBezTo>
                    <a:pt x="7480" y="5746"/>
                    <a:pt x="7497" y="5847"/>
                    <a:pt x="7571" y="5899"/>
                  </a:cubicBezTo>
                  <a:cubicBezTo>
                    <a:pt x="7598" y="5919"/>
                    <a:pt x="7630" y="5929"/>
                    <a:pt x="7663" y="5929"/>
                  </a:cubicBezTo>
                  <a:cubicBezTo>
                    <a:pt x="7715" y="5929"/>
                    <a:pt x="7766" y="5905"/>
                    <a:pt x="7796" y="5860"/>
                  </a:cubicBezTo>
                  <a:cubicBezTo>
                    <a:pt x="8000" y="5576"/>
                    <a:pt x="8243" y="5316"/>
                    <a:pt x="8517" y="5098"/>
                  </a:cubicBezTo>
                  <a:cubicBezTo>
                    <a:pt x="8583" y="5045"/>
                    <a:pt x="8650" y="4993"/>
                    <a:pt x="8715" y="4944"/>
                  </a:cubicBezTo>
                  <a:cubicBezTo>
                    <a:pt x="9566" y="5351"/>
                    <a:pt x="10214" y="6068"/>
                    <a:pt x="10533" y="6950"/>
                  </a:cubicBezTo>
                  <a:lnTo>
                    <a:pt x="7244" y="6950"/>
                  </a:lnTo>
                  <a:cubicBezTo>
                    <a:pt x="7255" y="6922"/>
                    <a:pt x="7262" y="6894"/>
                    <a:pt x="7272" y="6867"/>
                  </a:cubicBezTo>
                  <a:cubicBezTo>
                    <a:pt x="7331" y="6704"/>
                    <a:pt x="7397" y="6544"/>
                    <a:pt x="7476" y="6388"/>
                  </a:cubicBezTo>
                  <a:cubicBezTo>
                    <a:pt x="7515" y="6308"/>
                    <a:pt x="7484" y="6211"/>
                    <a:pt x="7404" y="6173"/>
                  </a:cubicBezTo>
                  <a:cubicBezTo>
                    <a:pt x="7380" y="6160"/>
                    <a:pt x="7355" y="6154"/>
                    <a:pt x="7330" y="6154"/>
                  </a:cubicBezTo>
                  <a:cubicBezTo>
                    <a:pt x="7271" y="6154"/>
                    <a:pt x="7215" y="6186"/>
                    <a:pt x="7188" y="6242"/>
                  </a:cubicBezTo>
                  <a:cubicBezTo>
                    <a:pt x="7088" y="6440"/>
                    <a:pt x="7001" y="6648"/>
                    <a:pt x="6935" y="6859"/>
                  </a:cubicBezTo>
                  <a:cubicBezTo>
                    <a:pt x="6925" y="6891"/>
                    <a:pt x="6914" y="6919"/>
                    <a:pt x="6904" y="6950"/>
                  </a:cubicBezTo>
                  <a:lnTo>
                    <a:pt x="386" y="6950"/>
                  </a:lnTo>
                  <a:cubicBezTo>
                    <a:pt x="441" y="6256"/>
                    <a:pt x="538" y="5660"/>
                    <a:pt x="631" y="5083"/>
                  </a:cubicBezTo>
                  <a:cubicBezTo>
                    <a:pt x="767" y="4265"/>
                    <a:pt x="892" y="3491"/>
                    <a:pt x="871" y="2595"/>
                  </a:cubicBezTo>
                  <a:cubicBezTo>
                    <a:pt x="871" y="2506"/>
                    <a:pt x="794" y="2436"/>
                    <a:pt x="705" y="2436"/>
                  </a:cubicBezTo>
                  <a:cubicBezTo>
                    <a:pt x="618" y="2440"/>
                    <a:pt x="545" y="2512"/>
                    <a:pt x="548" y="2603"/>
                  </a:cubicBezTo>
                  <a:cubicBezTo>
                    <a:pt x="569" y="3466"/>
                    <a:pt x="444" y="4227"/>
                    <a:pt x="316" y="5031"/>
                  </a:cubicBezTo>
                  <a:cubicBezTo>
                    <a:pt x="212" y="5663"/>
                    <a:pt x="104" y="6315"/>
                    <a:pt x="48" y="7099"/>
                  </a:cubicBezTo>
                  <a:cubicBezTo>
                    <a:pt x="42" y="7193"/>
                    <a:pt x="35" y="7287"/>
                    <a:pt x="28" y="7394"/>
                  </a:cubicBezTo>
                  <a:cubicBezTo>
                    <a:pt x="0" y="7929"/>
                    <a:pt x="441" y="8390"/>
                    <a:pt x="975" y="8390"/>
                  </a:cubicBezTo>
                  <a:lnTo>
                    <a:pt x="10842" y="8390"/>
                  </a:lnTo>
                  <a:cubicBezTo>
                    <a:pt x="10967" y="8390"/>
                    <a:pt x="11068" y="8289"/>
                    <a:pt x="11068" y="8164"/>
                  </a:cubicBezTo>
                  <a:cubicBezTo>
                    <a:pt x="11068" y="7790"/>
                    <a:pt x="11015" y="7421"/>
                    <a:pt x="10911" y="7068"/>
                  </a:cubicBezTo>
                  <a:cubicBezTo>
                    <a:pt x="10589" y="5972"/>
                    <a:pt x="9808" y="5077"/>
                    <a:pt x="8767" y="4608"/>
                  </a:cubicBezTo>
                  <a:cubicBezTo>
                    <a:pt x="8365" y="4427"/>
                    <a:pt x="7938" y="4320"/>
                    <a:pt x="7501" y="4282"/>
                  </a:cubicBezTo>
                  <a:cubicBezTo>
                    <a:pt x="6741" y="3765"/>
                    <a:pt x="6495" y="2734"/>
                    <a:pt x="6277" y="1819"/>
                  </a:cubicBezTo>
                  <a:cubicBezTo>
                    <a:pt x="6165" y="1364"/>
                    <a:pt x="6061" y="934"/>
                    <a:pt x="5905" y="615"/>
                  </a:cubicBezTo>
                  <a:cubicBezTo>
                    <a:pt x="5710" y="219"/>
                    <a:pt x="5444" y="28"/>
                    <a:pt x="5097" y="28"/>
                  </a:cubicBezTo>
                  <a:cubicBezTo>
                    <a:pt x="4836" y="28"/>
                    <a:pt x="4531" y="139"/>
                    <a:pt x="4170" y="361"/>
                  </a:cubicBezTo>
                  <a:cubicBezTo>
                    <a:pt x="4038" y="323"/>
                    <a:pt x="3904" y="302"/>
                    <a:pt x="3758" y="302"/>
                  </a:cubicBezTo>
                  <a:cubicBezTo>
                    <a:pt x="3123" y="302"/>
                    <a:pt x="2647" y="202"/>
                    <a:pt x="2227" y="115"/>
                  </a:cubicBezTo>
                  <a:cubicBezTo>
                    <a:pt x="1937" y="55"/>
                    <a:pt x="1672" y="1"/>
                    <a:pt x="1420" y="1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32"/>
          <p:cNvSpPr/>
          <p:nvPr/>
        </p:nvSpPr>
        <p:spPr>
          <a:xfrm>
            <a:off x="5212832" y="1319326"/>
            <a:ext cx="3803688" cy="2161294"/>
          </a:xfrm>
          <a:custGeom>
            <a:avLst/>
            <a:gdLst/>
            <a:ahLst/>
            <a:cxnLst/>
            <a:rect l="l" t="t" r="r" b="b"/>
            <a:pathLst>
              <a:path w="40258" h="29674" extrusionOk="0">
                <a:moveTo>
                  <a:pt x="36470" y="989"/>
                </a:moveTo>
                <a:cubicBezTo>
                  <a:pt x="36245" y="944"/>
                  <a:pt x="36017" y="903"/>
                  <a:pt x="35785" y="882"/>
                </a:cubicBezTo>
                <a:cubicBezTo>
                  <a:pt x="34672" y="778"/>
                  <a:pt x="33549" y="713"/>
                  <a:pt x="32429" y="685"/>
                </a:cubicBezTo>
                <a:cubicBezTo>
                  <a:pt x="30887" y="640"/>
                  <a:pt x="29346" y="654"/>
                  <a:pt x="27808" y="640"/>
                </a:cubicBezTo>
                <a:cubicBezTo>
                  <a:pt x="27210" y="636"/>
                  <a:pt x="26612" y="640"/>
                  <a:pt x="26014" y="630"/>
                </a:cubicBezTo>
                <a:cubicBezTo>
                  <a:pt x="25308" y="619"/>
                  <a:pt x="24607" y="598"/>
                  <a:pt x="23906" y="560"/>
                </a:cubicBezTo>
                <a:cubicBezTo>
                  <a:pt x="22416" y="477"/>
                  <a:pt x="20926" y="432"/>
                  <a:pt x="19447" y="260"/>
                </a:cubicBezTo>
                <a:cubicBezTo>
                  <a:pt x="17984" y="94"/>
                  <a:pt x="16529" y="18"/>
                  <a:pt x="15064" y="8"/>
                </a:cubicBezTo>
                <a:cubicBezTo>
                  <a:pt x="13765" y="0"/>
                  <a:pt x="12468" y="91"/>
                  <a:pt x="11172" y="198"/>
                </a:cubicBezTo>
                <a:cubicBezTo>
                  <a:pt x="10630" y="246"/>
                  <a:pt x="10080" y="177"/>
                  <a:pt x="9534" y="201"/>
                </a:cubicBezTo>
                <a:cubicBezTo>
                  <a:pt x="8593" y="239"/>
                  <a:pt x="7657" y="180"/>
                  <a:pt x="6720" y="94"/>
                </a:cubicBezTo>
                <a:cubicBezTo>
                  <a:pt x="6565" y="73"/>
                  <a:pt x="6406" y="73"/>
                  <a:pt x="6254" y="91"/>
                </a:cubicBezTo>
                <a:cubicBezTo>
                  <a:pt x="5286" y="270"/>
                  <a:pt x="4318" y="453"/>
                  <a:pt x="3347" y="640"/>
                </a:cubicBezTo>
                <a:cubicBezTo>
                  <a:pt x="2666" y="767"/>
                  <a:pt x="2078" y="1069"/>
                  <a:pt x="1674" y="1694"/>
                </a:cubicBezTo>
                <a:cubicBezTo>
                  <a:pt x="1339" y="2209"/>
                  <a:pt x="958" y="2720"/>
                  <a:pt x="810" y="3342"/>
                </a:cubicBezTo>
                <a:cubicBezTo>
                  <a:pt x="647" y="4010"/>
                  <a:pt x="499" y="4680"/>
                  <a:pt x="513" y="5400"/>
                </a:cubicBezTo>
                <a:cubicBezTo>
                  <a:pt x="516" y="5786"/>
                  <a:pt x="447" y="6170"/>
                  <a:pt x="412" y="6561"/>
                </a:cubicBezTo>
                <a:cubicBezTo>
                  <a:pt x="350" y="7283"/>
                  <a:pt x="277" y="8002"/>
                  <a:pt x="232" y="8731"/>
                </a:cubicBezTo>
                <a:cubicBezTo>
                  <a:pt x="184" y="9426"/>
                  <a:pt x="170" y="10128"/>
                  <a:pt x="149" y="10822"/>
                </a:cubicBezTo>
                <a:cubicBezTo>
                  <a:pt x="119" y="11915"/>
                  <a:pt x="74" y="13006"/>
                  <a:pt x="63" y="14096"/>
                </a:cubicBezTo>
                <a:cubicBezTo>
                  <a:pt x="57" y="15530"/>
                  <a:pt x="122" y="16961"/>
                  <a:pt x="63" y="18382"/>
                </a:cubicBezTo>
                <a:cubicBezTo>
                  <a:pt x="1" y="19844"/>
                  <a:pt x="12" y="21292"/>
                  <a:pt x="132" y="22750"/>
                </a:cubicBezTo>
                <a:cubicBezTo>
                  <a:pt x="212" y="23732"/>
                  <a:pt x="364" y="24700"/>
                  <a:pt x="706" y="25633"/>
                </a:cubicBezTo>
                <a:cubicBezTo>
                  <a:pt x="1194" y="26957"/>
                  <a:pt x="2027" y="27880"/>
                  <a:pt x="3250" y="28419"/>
                </a:cubicBezTo>
                <a:cubicBezTo>
                  <a:pt x="3855" y="28689"/>
                  <a:pt x="4477" y="28875"/>
                  <a:pt x="5106" y="29003"/>
                </a:cubicBezTo>
                <a:cubicBezTo>
                  <a:pt x="5787" y="29145"/>
                  <a:pt x="6478" y="29217"/>
                  <a:pt x="7167" y="29255"/>
                </a:cubicBezTo>
                <a:cubicBezTo>
                  <a:pt x="8963" y="29348"/>
                  <a:pt x="10764" y="29390"/>
                  <a:pt x="12565" y="29477"/>
                </a:cubicBezTo>
                <a:cubicBezTo>
                  <a:pt x="14234" y="29570"/>
                  <a:pt x="15897" y="29597"/>
                  <a:pt x="17566" y="29556"/>
                </a:cubicBezTo>
                <a:cubicBezTo>
                  <a:pt x="18635" y="29528"/>
                  <a:pt x="19702" y="29556"/>
                  <a:pt x="20771" y="29584"/>
                </a:cubicBezTo>
                <a:cubicBezTo>
                  <a:pt x="22388" y="29618"/>
                  <a:pt x="24006" y="29674"/>
                  <a:pt x="25616" y="29542"/>
                </a:cubicBezTo>
                <a:cubicBezTo>
                  <a:pt x="25979" y="29514"/>
                  <a:pt x="26345" y="29501"/>
                  <a:pt x="26709" y="29525"/>
                </a:cubicBezTo>
                <a:cubicBezTo>
                  <a:pt x="26768" y="29528"/>
                  <a:pt x="26830" y="29535"/>
                  <a:pt x="26889" y="29549"/>
                </a:cubicBezTo>
                <a:cubicBezTo>
                  <a:pt x="27130" y="29597"/>
                  <a:pt x="31195" y="28983"/>
                  <a:pt x="31319" y="28979"/>
                </a:cubicBezTo>
                <a:cubicBezTo>
                  <a:pt x="32332" y="28910"/>
                  <a:pt x="33348" y="28837"/>
                  <a:pt x="34361" y="28778"/>
                </a:cubicBezTo>
                <a:cubicBezTo>
                  <a:pt x="35371" y="28710"/>
                  <a:pt x="36379" y="28592"/>
                  <a:pt x="37396" y="28613"/>
                </a:cubicBezTo>
                <a:cubicBezTo>
                  <a:pt x="37942" y="28627"/>
                  <a:pt x="38353" y="28474"/>
                  <a:pt x="38710" y="28094"/>
                </a:cubicBezTo>
                <a:cubicBezTo>
                  <a:pt x="38871" y="27922"/>
                  <a:pt x="39024" y="27727"/>
                  <a:pt x="39148" y="27523"/>
                </a:cubicBezTo>
                <a:cubicBezTo>
                  <a:pt x="39556" y="26836"/>
                  <a:pt x="39805" y="26092"/>
                  <a:pt x="39857" y="25263"/>
                </a:cubicBezTo>
                <a:cubicBezTo>
                  <a:pt x="39978" y="23362"/>
                  <a:pt x="40109" y="21475"/>
                  <a:pt x="40223" y="19571"/>
                </a:cubicBezTo>
                <a:cubicBezTo>
                  <a:pt x="40257" y="19014"/>
                  <a:pt x="40254" y="18457"/>
                  <a:pt x="40251" y="17894"/>
                </a:cubicBezTo>
                <a:cubicBezTo>
                  <a:pt x="40251" y="16463"/>
                  <a:pt x="40223" y="15039"/>
                  <a:pt x="40219" y="13612"/>
                </a:cubicBezTo>
                <a:cubicBezTo>
                  <a:pt x="40216" y="12267"/>
                  <a:pt x="40144" y="10923"/>
                  <a:pt x="40029" y="9585"/>
                </a:cubicBezTo>
                <a:cubicBezTo>
                  <a:pt x="39943" y="8600"/>
                  <a:pt x="39912" y="7622"/>
                  <a:pt x="39839" y="6640"/>
                </a:cubicBezTo>
                <a:cubicBezTo>
                  <a:pt x="39791" y="6028"/>
                  <a:pt x="39742" y="5410"/>
                  <a:pt x="39653" y="4798"/>
                </a:cubicBezTo>
                <a:cubicBezTo>
                  <a:pt x="39493" y="3754"/>
                  <a:pt x="39134" y="2787"/>
                  <a:pt x="38530" y="1922"/>
                </a:cubicBezTo>
                <a:cubicBezTo>
                  <a:pt x="38287" y="1576"/>
                  <a:pt x="38011" y="1314"/>
                  <a:pt x="37606" y="1235"/>
                </a:cubicBezTo>
                <a:cubicBezTo>
                  <a:pt x="37596" y="1231"/>
                  <a:pt x="37582" y="1227"/>
                  <a:pt x="37569" y="1224"/>
                </a:cubicBezTo>
                <a:cubicBezTo>
                  <a:pt x="37499" y="1214"/>
                  <a:pt x="37430" y="1200"/>
                  <a:pt x="37362" y="1186"/>
                </a:cubicBezTo>
                <a:cubicBezTo>
                  <a:pt x="37064" y="1128"/>
                  <a:pt x="36767" y="1051"/>
                  <a:pt x="36470" y="98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2" name="Google Shape;1472;p32"/>
          <p:cNvSpPr txBox="1">
            <a:spLocks noGrp="1"/>
          </p:cNvSpPr>
          <p:nvPr>
            <p:ph type="title"/>
          </p:nvPr>
        </p:nvSpPr>
        <p:spPr>
          <a:xfrm>
            <a:off x="1002365" y="333580"/>
            <a:ext cx="57234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מסיבות וחגים</a:t>
            </a:r>
            <a:endParaRPr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473" name="Google Shape;1473;p32"/>
          <p:cNvSpPr txBox="1">
            <a:spLocks noGrp="1"/>
          </p:cNvSpPr>
          <p:nvPr>
            <p:ph type="title" idx="2"/>
          </p:nvPr>
        </p:nvSpPr>
        <p:spPr>
          <a:xfrm>
            <a:off x="5384803" y="2150850"/>
            <a:ext cx="3495256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e-IL" dirty="0"/>
              <a:t>8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₪</a:t>
            </a:r>
            <a:b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לתלמיד</a:t>
            </a:r>
            <a:endParaRPr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1475" name="Google Shape;1475;p32"/>
          <p:cNvGrpSpPr/>
          <p:nvPr/>
        </p:nvGrpSpPr>
        <p:grpSpPr>
          <a:xfrm>
            <a:off x="8271875" y="4504388"/>
            <a:ext cx="476551" cy="457909"/>
            <a:chOff x="2416614" y="-315052"/>
            <a:chExt cx="2274706" cy="2185722"/>
          </a:xfrm>
        </p:grpSpPr>
        <p:sp>
          <p:nvSpPr>
            <p:cNvPr id="1476" name="Google Shape;1476;p32"/>
            <p:cNvSpPr/>
            <p:nvPr/>
          </p:nvSpPr>
          <p:spPr>
            <a:xfrm>
              <a:off x="2416614" y="-315052"/>
              <a:ext cx="2274706" cy="2185722"/>
            </a:xfrm>
            <a:custGeom>
              <a:avLst/>
              <a:gdLst/>
              <a:ahLst/>
              <a:cxnLst/>
              <a:rect l="l" t="t" r="r" b="b"/>
              <a:pathLst>
                <a:path w="75079" h="72142" extrusionOk="0">
                  <a:moveTo>
                    <a:pt x="37538" y="0"/>
                  </a:moveTo>
                  <a:cubicBezTo>
                    <a:pt x="35486" y="0"/>
                    <a:pt x="33490" y="565"/>
                    <a:pt x="31763" y="1639"/>
                  </a:cubicBezTo>
                  <a:cubicBezTo>
                    <a:pt x="30040" y="2711"/>
                    <a:pt x="28647" y="4252"/>
                    <a:pt x="27738" y="6094"/>
                  </a:cubicBezTo>
                  <a:lnTo>
                    <a:pt x="26170" y="9270"/>
                  </a:lnTo>
                  <a:cubicBezTo>
                    <a:pt x="25872" y="9871"/>
                    <a:pt x="25670" y="10506"/>
                    <a:pt x="25568" y="11158"/>
                  </a:cubicBezTo>
                  <a:cubicBezTo>
                    <a:pt x="25113" y="11639"/>
                    <a:pt x="24734" y="12183"/>
                    <a:pt x="24436" y="12785"/>
                  </a:cubicBezTo>
                  <a:lnTo>
                    <a:pt x="22115" y="17488"/>
                  </a:lnTo>
                  <a:lnTo>
                    <a:pt x="9537" y="19317"/>
                  </a:lnTo>
                  <a:cubicBezTo>
                    <a:pt x="7503" y="19613"/>
                    <a:pt x="5607" y="20458"/>
                    <a:pt x="4056" y="21770"/>
                  </a:cubicBezTo>
                  <a:cubicBezTo>
                    <a:pt x="2505" y="23077"/>
                    <a:pt x="1349" y="24801"/>
                    <a:pt x="713" y="26755"/>
                  </a:cubicBezTo>
                  <a:cubicBezTo>
                    <a:pt x="78" y="28711"/>
                    <a:pt x="1" y="30782"/>
                    <a:pt x="487" y="32756"/>
                  </a:cubicBezTo>
                  <a:cubicBezTo>
                    <a:pt x="974" y="34726"/>
                    <a:pt x="2008" y="36523"/>
                    <a:pt x="3478" y="37960"/>
                  </a:cubicBezTo>
                  <a:lnTo>
                    <a:pt x="12578" y="46831"/>
                  </a:lnTo>
                  <a:lnTo>
                    <a:pt x="10433" y="59358"/>
                  </a:lnTo>
                  <a:cubicBezTo>
                    <a:pt x="10084" y="61381"/>
                    <a:pt x="10304" y="63446"/>
                    <a:pt x="11071" y="65329"/>
                  </a:cubicBezTo>
                  <a:cubicBezTo>
                    <a:pt x="11835" y="67208"/>
                    <a:pt x="13116" y="68840"/>
                    <a:pt x="14778" y="70047"/>
                  </a:cubicBezTo>
                  <a:cubicBezTo>
                    <a:pt x="16664" y="71418"/>
                    <a:pt x="18884" y="72141"/>
                    <a:pt x="21195" y="72141"/>
                  </a:cubicBezTo>
                  <a:cubicBezTo>
                    <a:pt x="22956" y="72141"/>
                    <a:pt x="24717" y="71706"/>
                    <a:pt x="26289" y="70881"/>
                  </a:cubicBezTo>
                  <a:lnTo>
                    <a:pt x="37538" y="64967"/>
                  </a:lnTo>
                  <a:lnTo>
                    <a:pt x="48271" y="70607"/>
                  </a:lnTo>
                  <a:lnTo>
                    <a:pt x="48274" y="70611"/>
                  </a:lnTo>
                  <a:cubicBezTo>
                    <a:pt x="48430" y="70692"/>
                    <a:pt x="48561" y="70759"/>
                    <a:pt x="48689" y="70827"/>
                  </a:cubicBezTo>
                  <a:cubicBezTo>
                    <a:pt x="48720" y="70844"/>
                    <a:pt x="48750" y="70861"/>
                    <a:pt x="48784" y="70878"/>
                  </a:cubicBezTo>
                  <a:lnTo>
                    <a:pt x="48787" y="70881"/>
                  </a:lnTo>
                  <a:cubicBezTo>
                    <a:pt x="50349" y="71699"/>
                    <a:pt x="52086" y="72124"/>
                    <a:pt x="53859" y="72124"/>
                  </a:cubicBezTo>
                  <a:cubicBezTo>
                    <a:pt x="54127" y="72124"/>
                    <a:pt x="54394" y="72115"/>
                    <a:pt x="54661" y="72094"/>
                  </a:cubicBezTo>
                  <a:cubicBezTo>
                    <a:pt x="56709" y="71949"/>
                    <a:pt x="58658" y="71240"/>
                    <a:pt x="60301" y="70047"/>
                  </a:cubicBezTo>
                  <a:cubicBezTo>
                    <a:pt x="61960" y="68840"/>
                    <a:pt x="63244" y="67208"/>
                    <a:pt x="64008" y="65326"/>
                  </a:cubicBezTo>
                  <a:cubicBezTo>
                    <a:pt x="64775" y="63446"/>
                    <a:pt x="64995" y="61381"/>
                    <a:pt x="64646" y="59358"/>
                  </a:cubicBezTo>
                  <a:lnTo>
                    <a:pt x="63576" y="53099"/>
                  </a:lnTo>
                  <a:cubicBezTo>
                    <a:pt x="63443" y="52335"/>
                    <a:pt x="63173" y="51592"/>
                    <a:pt x="62785" y="50916"/>
                  </a:cubicBezTo>
                  <a:cubicBezTo>
                    <a:pt x="62927" y="50153"/>
                    <a:pt x="62933" y="49358"/>
                    <a:pt x="62801" y="48595"/>
                  </a:cubicBezTo>
                  <a:lnTo>
                    <a:pt x="62497" y="46831"/>
                  </a:lnTo>
                  <a:lnTo>
                    <a:pt x="71601" y="37960"/>
                  </a:lnTo>
                  <a:cubicBezTo>
                    <a:pt x="73071" y="36527"/>
                    <a:pt x="74105" y="34726"/>
                    <a:pt x="74592" y="32756"/>
                  </a:cubicBezTo>
                  <a:cubicBezTo>
                    <a:pt x="75078" y="30785"/>
                    <a:pt x="75001" y="28711"/>
                    <a:pt x="74366" y="26758"/>
                  </a:cubicBezTo>
                  <a:cubicBezTo>
                    <a:pt x="73730" y="24801"/>
                    <a:pt x="72574" y="23077"/>
                    <a:pt x="71023" y="21770"/>
                  </a:cubicBezTo>
                  <a:cubicBezTo>
                    <a:pt x="69472" y="20462"/>
                    <a:pt x="67576" y="19613"/>
                    <a:pt x="65542" y="19317"/>
                  </a:cubicBezTo>
                  <a:lnTo>
                    <a:pt x="52964" y="17488"/>
                  </a:lnTo>
                  <a:lnTo>
                    <a:pt x="47341" y="6094"/>
                  </a:lnTo>
                  <a:cubicBezTo>
                    <a:pt x="46432" y="4248"/>
                    <a:pt x="45040" y="2711"/>
                    <a:pt x="43313" y="1639"/>
                  </a:cubicBezTo>
                  <a:cubicBezTo>
                    <a:pt x="41589" y="565"/>
                    <a:pt x="39593" y="0"/>
                    <a:pt x="37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44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7" name="Google Shape;1477;p32"/>
            <p:cNvSpPr/>
            <p:nvPr/>
          </p:nvSpPr>
          <p:spPr>
            <a:xfrm>
              <a:off x="2753750" y="41200"/>
              <a:ext cx="1600525" cy="1473075"/>
            </a:xfrm>
            <a:custGeom>
              <a:avLst/>
              <a:gdLst/>
              <a:ahLst/>
              <a:cxnLst/>
              <a:rect l="l" t="t" r="r" b="b"/>
              <a:pathLst>
                <a:path w="64021" h="58923" extrusionOk="0">
                  <a:moveTo>
                    <a:pt x="32011" y="0"/>
                  </a:moveTo>
                  <a:cubicBezTo>
                    <a:pt x="30471" y="0"/>
                    <a:pt x="28931" y="803"/>
                    <a:pt x="28140" y="2408"/>
                  </a:cubicBezTo>
                  <a:lnTo>
                    <a:pt x="21979" y="14888"/>
                  </a:lnTo>
                  <a:cubicBezTo>
                    <a:pt x="21351" y="16162"/>
                    <a:pt x="20134" y="17044"/>
                    <a:pt x="18728" y="17250"/>
                  </a:cubicBezTo>
                  <a:lnTo>
                    <a:pt x="4957" y="19250"/>
                  </a:lnTo>
                  <a:cubicBezTo>
                    <a:pt x="1416" y="19765"/>
                    <a:pt x="0" y="24117"/>
                    <a:pt x="2565" y="26614"/>
                  </a:cubicBezTo>
                  <a:lnTo>
                    <a:pt x="12531" y="36330"/>
                  </a:lnTo>
                  <a:cubicBezTo>
                    <a:pt x="13548" y="37320"/>
                    <a:pt x="14011" y="38749"/>
                    <a:pt x="13771" y="40151"/>
                  </a:cubicBezTo>
                  <a:lnTo>
                    <a:pt x="11419" y="53865"/>
                  </a:lnTo>
                  <a:cubicBezTo>
                    <a:pt x="10940" y="56656"/>
                    <a:pt x="13159" y="58922"/>
                    <a:pt x="15674" y="58922"/>
                  </a:cubicBezTo>
                  <a:cubicBezTo>
                    <a:pt x="16338" y="58922"/>
                    <a:pt x="17023" y="58765"/>
                    <a:pt x="17684" y="58417"/>
                  </a:cubicBezTo>
                  <a:lnTo>
                    <a:pt x="30001" y="51942"/>
                  </a:lnTo>
                  <a:cubicBezTo>
                    <a:pt x="30630" y="51611"/>
                    <a:pt x="31320" y="51445"/>
                    <a:pt x="32011" y="51445"/>
                  </a:cubicBezTo>
                  <a:cubicBezTo>
                    <a:pt x="32701" y="51445"/>
                    <a:pt x="33391" y="51611"/>
                    <a:pt x="34020" y="51942"/>
                  </a:cubicBezTo>
                  <a:lnTo>
                    <a:pt x="46337" y="58417"/>
                  </a:lnTo>
                  <a:cubicBezTo>
                    <a:pt x="46998" y="58765"/>
                    <a:pt x="47683" y="58922"/>
                    <a:pt x="48347" y="58922"/>
                  </a:cubicBezTo>
                  <a:cubicBezTo>
                    <a:pt x="50862" y="58922"/>
                    <a:pt x="53081" y="56656"/>
                    <a:pt x="52602" y="53865"/>
                  </a:cubicBezTo>
                  <a:lnTo>
                    <a:pt x="50250" y="40151"/>
                  </a:lnTo>
                  <a:cubicBezTo>
                    <a:pt x="50010" y="38749"/>
                    <a:pt x="50473" y="37320"/>
                    <a:pt x="51490" y="36330"/>
                  </a:cubicBezTo>
                  <a:lnTo>
                    <a:pt x="61456" y="26614"/>
                  </a:lnTo>
                  <a:cubicBezTo>
                    <a:pt x="64021" y="24117"/>
                    <a:pt x="62605" y="19765"/>
                    <a:pt x="59064" y="19250"/>
                  </a:cubicBezTo>
                  <a:lnTo>
                    <a:pt x="45293" y="17250"/>
                  </a:lnTo>
                  <a:cubicBezTo>
                    <a:pt x="43887" y="17044"/>
                    <a:pt x="42670" y="16162"/>
                    <a:pt x="42042" y="14888"/>
                  </a:cubicBezTo>
                  <a:lnTo>
                    <a:pt x="35881" y="2408"/>
                  </a:lnTo>
                  <a:cubicBezTo>
                    <a:pt x="35090" y="803"/>
                    <a:pt x="33550" y="0"/>
                    <a:pt x="320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1478;p32"/>
            <p:cNvSpPr/>
            <p:nvPr/>
          </p:nvSpPr>
          <p:spPr>
            <a:xfrm>
              <a:off x="2753750" y="41250"/>
              <a:ext cx="883275" cy="1473000"/>
            </a:xfrm>
            <a:custGeom>
              <a:avLst/>
              <a:gdLst/>
              <a:ahLst/>
              <a:cxnLst/>
              <a:rect l="l" t="t" r="r" b="b"/>
              <a:pathLst>
                <a:path w="35331" h="58920" extrusionOk="0">
                  <a:moveTo>
                    <a:pt x="32009" y="0"/>
                  </a:moveTo>
                  <a:cubicBezTo>
                    <a:pt x="30470" y="0"/>
                    <a:pt x="28931" y="802"/>
                    <a:pt x="28140" y="2406"/>
                  </a:cubicBezTo>
                  <a:lnTo>
                    <a:pt x="21979" y="14886"/>
                  </a:lnTo>
                  <a:cubicBezTo>
                    <a:pt x="21351" y="16160"/>
                    <a:pt x="20134" y="17042"/>
                    <a:pt x="18728" y="17248"/>
                  </a:cubicBezTo>
                  <a:lnTo>
                    <a:pt x="4957" y="19248"/>
                  </a:lnTo>
                  <a:cubicBezTo>
                    <a:pt x="1416" y="19763"/>
                    <a:pt x="0" y="24115"/>
                    <a:pt x="2565" y="26612"/>
                  </a:cubicBezTo>
                  <a:lnTo>
                    <a:pt x="12531" y="36328"/>
                  </a:lnTo>
                  <a:cubicBezTo>
                    <a:pt x="13548" y="37318"/>
                    <a:pt x="14011" y="38747"/>
                    <a:pt x="13771" y="40149"/>
                  </a:cubicBezTo>
                  <a:lnTo>
                    <a:pt x="11419" y="53863"/>
                  </a:lnTo>
                  <a:cubicBezTo>
                    <a:pt x="10940" y="56655"/>
                    <a:pt x="13155" y="58919"/>
                    <a:pt x="15669" y="58919"/>
                  </a:cubicBezTo>
                  <a:cubicBezTo>
                    <a:pt x="16208" y="58919"/>
                    <a:pt x="16760" y="58815"/>
                    <a:pt x="17302" y="58591"/>
                  </a:cubicBezTo>
                  <a:cubicBezTo>
                    <a:pt x="16538" y="57685"/>
                    <a:pt x="16137" y="56454"/>
                    <a:pt x="16369" y="55100"/>
                  </a:cubicBezTo>
                  <a:lnTo>
                    <a:pt x="18721" y="41386"/>
                  </a:lnTo>
                  <a:cubicBezTo>
                    <a:pt x="18961" y="39984"/>
                    <a:pt x="18498" y="38558"/>
                    <a:pt x="17478" y="37565"/>
                  </a:cubicBezTo>
                  <a:lnTo>
                    <a:pt x="7515" y="27853"/>
                  </a:lnTo>
                  <a:cubicBezTo>
                    <a:pt x="4951" y="25351"/>
                    <a:pt x="6367" y="20999"/>
                    <a:pt x="9908" y="20485"/>
                  </a:cubicBezTo>
                  <a:lnTo>
                    <a:pt x="23679" y="18485"/>
                  </a:lnTo>
                  <a:cubicBezTo>
                    <a:pt x="25085" y="18279"/>
                    <a:pt x="26301" y="17397"/>
                    <a:pt x="26930" y="16123"/>
                  </a:cubicBezTo>
                  <a:lnTo>
                    <a:pt x="33087" y="3643"/>
                  </a:lnTo>
                  <a:cubicBezTo>
                    <a:pt x="33594" y="2619"/>
                    <a:pt x="34408" y="1923"/>
                    <a:pt x="35330" y="1552"/>
                  </a:cubicBezTo>
                  <a:cubicBezTo>
                    <a:pt x="34482" y="517"/>
                    <a:pt x="33245" y="0"/>
                    <a:pt x="32009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32"/>
            <p:cNvSpPr/>
            <p:nvPr/>
          </p:nvSpPr>
          <p:spPr>
            <a:xfrm>
              <a:off x="2752900" y="245575"/>
              <a:ext cx="1347275" cy="1291875"/>
            </a:xfrm>
            <a:custGeom>
              <a:avLst/>
              <a:gdLst/>
              <a:ahLst/>
              <a:cxnLst/>
              <a:rect l="l" t="t" r="r" b="b"/>
              <a:pathLst>
                <a:path w="53891" h="51675" extrusionOk="0">
                  <a:moveTo>
                    <a:pt x="24869" y="0"/>
                  </a:moveTo>
                  <a:cubicBezTo>
                    <a:pt x="24527" y="0"/>
                    <a:pt x="24199" y="189"/>
                    <a:pt x="24038" y="516"/>
                  </a:cubicBezTo>
                  <a:lnTo>
                    <a:pt x="21182" y="6304"/>
                  </a:lnTo>
                  <a:cubicBezTo>
                    <a:pt x="20688" y="7304"/>
                    <a:pt x="19732" y="7997"/>
                    <a:pt x="18627" y="8156"/>
                  </a:cubicBezTo>
                  <a:lnTo>
                    <a:pt x="4860" y="10160"/>
                  </a:lnTo>
                  <a:cubicBezTo>
                    <a:pt x="2866" y="10447"/>
                    <a:pt x="1244" y="11816"/>
                    <a:pt x="622" y="13728"/>
                  </a:cubicBezTo>
                  <a:cubicBezTo>
                    <a:pt x="0" y="15641"/>
                    <a:pt x="510" y="17702"/>
                    <a:pt x="1950" y="19109"/>
                  </a:cubicBezTo>
                  <a:lnTo>
                    <a:pt x="11916" y="28821"/>
                  </a:lnTo>
                  <a:cubicBezTo>
                    <a:pt x="12713" y="29598"/>
                    <a:pt x="13078" y="30719"/>
                    <a:pt x="12889" y="31821"/>
                  </a:cubicBezTo>
                  <a:lnTo>
                    <a:pt x="10537" y="45534"/>
                  </a:lnTo>
                  <a:cubicBezTo>
                    <a:pt x="10199" y="47518"/>
                    <a:pt x="10996" y="49485"/>
                    <a:pt x="12626" y="50667"/>
                  </a:cubicBezTo>
                  <a:cubicBezTo>
                    <a:pt x="13544" y="51335"/>
                    <a:pt x="14620" y="51675"/>
                    <a:pt x="15703" y="51675"/>
                  </a:cubicBezTo>
                  <a:cubicBezTo>
                    <a:pt x="16537" y="51675"/>
                    <a:pt x="17376" y="51474"/>
                    <a:pt x="18150" y="51066"/>
                  </a:cubicBezTo>
                  <a:lnTo>
                    <a:pt x="30468" y="44591"/>
                  </a:lnTo>
                  <a:cubicBezTo>
                    <a:pt x="30961" y="44331"/>
                    <a:pt x="31503" y="44201"/>
                    <a:pt x="32045" y="44201"/>
                  </a:cubicBezTo>
                  <a:cubicBezTo>
                    <a:pt x="32586" y="44201"/>
                    <a:pt x="33128" y="44331"/>
                    <a:pt x="33621" y="44591"/>
                  </a:cubicBezTo>
                  <a:lnTo>
                    <a:pt x="45939" y="51066"/>
                  </a:lnTo>
                  <a:cubicBezTo>
                    <a:pt x="46692" y="51463"/>
                    <a:pt x="47532" y="51662"/>
                    <a:pt x="48373" y="51662"/>
                  </a:cubicBezTo>
                  <a:cubicBezTo>
                    <a:pt x="49460" y="51662"/>
                    <a:pt x="50551" y="51330"/>
                    <a:pt x="51463" y="50667"/>
                  </a:cubicBezTo>
                  <a:cubicBezTo>
                    <a:pt x="53093" y="49485"/>
                    <a:pt x="53890" y="47518"/>
                    <a:pt x="53552" y="45534"/>
                  </a:cubicBezTo>
                  <a:lnTo>
                    <a:pt x="52477" y="39279"/>
                  </a:lnTo>
                  <a:cubicBezTo>
                    <a:pt x="52399" y="38829"/>
                    <a:pt x="52009" y="38509"/>
                    <a:pt x="51565" y="38509"/>
                  </a:cubicBezTo>
                  <a:cubicBezTo>
                    <a:pt x="51513" y="38509"/>
                    <a:pt x="51459" y="38513"/>
                    <a:pt x="51406" y="38522"/>
                  </a:cubicBezTo>
                  <a:cubicBezTo>
                    <a:pt x="50899" y="38607"/>
                    <a:pt x="50562" y="39087"/>
                    <a:pt x="50649" y="39594"/>
                  </a:cubicBezTo>
                  <a:lnTo>
                    <a:pt x="51721" y="45848"/>
                  </a:lnTo>
                  <a:cubicBezTo>
                    <a:pt x="51944" y="47150"/>
                    <a:pt x="51440" y="48390"/>
                    <a:pt x="50372" y="49164"/>
                  </a:cubicBezTo>
                  <a:cubicBezTo>
                    <a:pt x="49770" y="49602"/>
                    <a:pt x="49083" y="49823"/>
                    <a:pt x="48389" y="49823"/>
                  </a:cubicBezTo>
                  <a:cubicBezTo>
                    <a:pt x="47853" y="49823"/>
                    <a:pt x="47312" y="49691"/>
                    <a:pt x="46803" y="49424"/>
                  </a:cubicBezTo>
                  <a:lnTo>
                    <a:pt x="34486" y="42949"/>
                  </a:lnTo>
                  <a:cubicBezTo>
                    <a:pt x="33723" y="42547"/>
                    <a:pt x="32884" y="42346"/>
                    <a:pt x="32045" y="42346"/>
                  </a:cubicBezTo>
                  <a:cubicBezTo>
                    <a:pt x="31206" y="42346"/>
                    <a:pt x="30367" y="42547"/>
                    <a:pt x="29603" y="42949"/>
                  </a:cubicBezTo>
                  <a:lnTo>
                    <a:pt x="17286" y="49424"/>
                  </a:lnTo>
                  <a:cubicBezTo>
                    <a:pt x="16777" y="49691"/>
                    <a:pt x="16236" y="49823"/>
                    <a:pt x="15700" y="49823"/>
                  </a:cubicBezTo>
                  <a:cubicBezTo>
                    <a:pt x="15006" y="49823"/>
                    <a:pt x="14319" y="49602"/>
                    <a:pt x="13717" y="49164"/>
                  </a:cubicBezTo>
                  <a:cubicBezTo>
                    <a:pt x="12649" y="48390"/>
                    <a:pt x="12145" y="47150"/>
                    <a:pt x="12369" y="45848"/>
                  </a:cubicBezTo>
                  <a:lnTo>
                    <a:pt x="14721" y="32135"/>
                  </a:lnTo>
                  <a:cubicBezTo>
                    <a:pt x="15011" y="30432"/>
                    <a:pt x="14447" y="28695"/>
                    <a:pt x="13210" y="27492"/>
                  </a:cubicBezTo>
                  <a:lnTo>
                    <a:pt x="3248" y="17777"/>
                  </a:lnTo>
                  <a:cubicBezTo>
                    <a:pt x="2302" y="16858"/>
                    <a:pt x="1981" y="15556"/>
                    <a:pt x="2390" y="14303"/>
                  </a:cubicBezTo>
                  <a:cubicBezTo>
                    <a:pt x="2795" y="13049"/>
                    <a:pt x="3819" y="12184"/>
                    <a:pt x="5124" y="11995"/>
                  </a:cubicBezTo>
                  <a:lnTo>
                    <a:pt x="18897" y="9994"/>
                  </a:lnTo>
                  <a:cubicBezTo>
                    <a:pt x="20604" y="9748"/>
                    <a:pt x="22081" y="8673"/>
                    <a:pt x="22848" y="7126"/>
                  </a:cubicBezTo>
                  <a:lnTo>
                    <a:pt x="25703" y="1340"/>
                  </a:lnTo>
                  <a:cubicBezTo>
                    <a:pt x="25930" y="881"/>
                    <a:pt x="25741" y="323"/>
                    <a:pt x="25281" y="96"/>
                  </a:cubicBezTo>
                  <a:cubicBezTo>
                    <a:pt x="25148" y="31"/>
                    <a:pt x="25007" y="0"/>
                    <a:pt x="24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0" name="Google Shape;1480;p32"/>
            <p:cNvSpPr/>
            <p:nvPr/>
          </p:nvSpPr>
          <p:spPr>
            <a:xfrm>
              <a:off x="3391500" y="18075"/>
              <a:ext cx="963625" cy="1123900"/>
            </a:xfrm>
            <a:custGeom>
              <a:avLst/>
              <a:gdLst/>
              <a:ahLst/>
              <a:cxnLst/>
              <a:rect l="l" t="t" r="r" b="b"/>
              <a:pathLst>
                <a:path w="38545" h="44956" extrusionOk="0">
                  <a:moveTo>
                    <a:pt x="6499" y="1"/>
                  </a:moveTo>
                  <a:cubicBezTo>
                    <a:pt x="4488" y="1"/>
                    <a:pt x="2687" y="1120"/>
                    <a:pt x="1795" y="2925"/>
                  </a:cubicBezTo>
                  <a:lnTo>
                    <a:pt x="227" y="6101"/>
                  </a:lnTo>
                  <a:cubicBezTo>
                    <a:pt x="1" y="6561"/>
                    <a:pt x="189" y="7118"/>
                    <a:pt x="649" y="7345"/>
                  </a:cubicBezTo>
                  <a:cubicBezTo>
                    <a:pt x="781" y="7410"/>
                    <a:pt x="921" y="7440"/>
                    <a:pt x="1058" y="7440"/>
                  </a:cubicBezTo>
                  <a:cubicBezTo>
                    <a:pt x="1401" y="7440"/>
                    <a:pt x="1731" y="7250"/>
                    <a:pt x="1893" y="6922"/>
                  </a:cubicBezTo>
                  <a:lnTo>
                    <a:pt x="3461" y="3745"/>
                  </a:lnTo>
                  <a:cubicBezTo>
                    <a:pt x="4045" y="2563"/>
                    <a:pt x="5181" y="1857"/>
                    <a:pt x="6499" y="1857"/>
                  </a:cubicBezTo>
                  <a:cubicBezTo>
                    <a:pt x="7820" y="1857"/>
                    <a:pt x="8956" y="2563"/>
                    <a:pt x="9540" y="3745"/>
                  </a:cubicBezTo>
                  <a:lnTo>
                    <a:pt x="15697" y="16226"/>
                  </a:lnTo>
                  <a:cubicBezTo>
                    <a:pt x="16464" y="17773"/>
                    <a:pt x="17941" y="18848"/>
                    <a:pt x="19648" y="19094"/>
                  </a:cubicBezTo>
                  <a:lnTo>
                    <a:pt x="33418" y="21095"/>
                  </a:lnTo>
                  <a:cubicBezTo>
                    <a:pt x="34726" y="21284"/>
                    <a:pt x="35750" y="22149"/>
                    <a:pt x="36155" y="23403"/>
                  </a:cubicBezTo>
                  <a:cubicBezTo>
                    <a:pt x="36564" y="24656"/>
                    <a:pt x="36243" y="25958"/>
                    <a:pt x="35297" y="26877"/>
                  </a:cubicBezTo>
                  <a:lnTo>
                    <a:pt x="25335" y="36592"/>
                  </a:lnTo>
                  <a:cubicBezTo>
                    <a:pt x="24098" y="37795"/>
                    <a:pt x="23534" y="39532"/>
                    <a:pt x="23825" y="41235"/>
                  </a:cubicBezTo>
                  <a:cubicBezTo>
                    <a:pt x="23825" y="41235"/>
                    <a:pt x="24331" y="44179"/>
                    <a:pt x="24331" y="44186"/>
                  </a:cubicBezTo>
                  <a:cubicBezTo>
                    <a:pt x="24407" y="44632"/>
                    <a:pt x="24810" y="44955"/>
                    <a:pt x="25252" y="44955"/>
                  </a:cubicBezTo>
                  <a:cubicBezTo>
                    <a:pt x="25302" y="44955"/>
                    <a:pt x="25352" y="44951"/>
                    <a:pt x="25403" y="44943"/>
                  </a:cubicBezTo>
                  <a:cubicBezTo>
                    <a:pt x="25910" y="44855"/>
                    <a:pt x="26247" y="44375"/>
                    <a:pt x="26160" y="43871"/>
                  </a:cubicBezTo>
                  <a:lnTo>
                    <a:pt x="25656" y="40921"/>
                  </a:lnTo>
                  <a:cubicBezTo>
                    <a:pt x="25467" y="39823"/>
                    <a:pt x="25832" y="38698"/>
                    <a:pt x="26629" y="37921"/>
                  </a:cubicBezTo>
                  <a:lnTo>
                    <a:pt x="36595" y="28209"/>
                  </a:lnTo>
                  <a:cubicBezTo>
                    <a:pt x="38035" y="26802"/>
                    <a:pt x="38545" y="24741"/>
                    <a:pt x="37923" y="22828"/>
                  </a:cubicBezTo>
                  <a:cubicBezTo>
                    <a:pt x="37301" y="20916"/>
                    <a:pt x="35675" y="19547"/>
                    <a:pt x="33685" y="19260"/>
                  </a:cubicBezTo>
                  <a:lnTo>
                    <a:pt x="19915" y="17256"/>
                  </a:lnTo>
                  <a:cubicBezTo>
                    <a:pt x="18813" y="17097"/>
                    <a:pt x="17857" y="16404"/>
                    <a:pt x="17363" y="15404"/>
                  </a:cubicBezTo>
                  <a:lnTo>
                    <a:pt x="11207" y="2925"/>
                  </a:lnTo>
                  <a:cubicBezTo>
                    <a:pt x="10314" y="1120"/>
                    <a:pt x="8513" y="1"/>
                    <a:pt x="64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1" name="Google Shape;1481;p32"/>
          <p:cNvGrpSpPr/>
          <p:nvPr/>
        </p:nvGrpSpPr>
        <p:grpSpPr>
          <a:xfrm rot="1372388">
            <a:off x="484705" y="156704"/>
            <a:ext cx="352303" cy="338521"/>
            <a:chOff x="2416614" y="-315052"/>
            <a:chExt cx="2274706" cy="2185722"/>
          </a:xfrm>
        </p:grpSpPr>
        <p:sp>
          <p:nvSpPr>
            <p:cNvPr id="1482" name="Google Shape;1482;p32"/>
            <p:cNvSpPr/>
            <p:nvPr/>
          </p:nvSpPr>
          <p:spPr>
            <a:xfrm>
              <a:off x="2416614" y="-315052"/>
              <a:ext cx="2274706" cy="2185722"/>
            </a:xfrm>
            <a:custGeom>
              <a:avLst/>
              <a:gdLst/>
              <a:ahLst/>
              <a:cxnLst/>
              <a:rect l="l" t="t" r="r" b="b"/>
              <a:pathLst>
                <a:path w="75079" h="72142" extrusionOk="0">
                  <a:moveTo>
                    <a:pt x="37538" y="0"/>
                  </a:moveTo>
                  <a:cubicBezTo>
                    <a:pt x="35486" y="0"/>
                    <a:pt x="33490" y="565"/>
                    <a:pt x="31763" y="1639"/>
                  </a:cubicBezTo>
                  <a:cubicBezTo>
                    <a:pt x="30040" y="2711"/>
                    <a:pt x="28647" y="4252"/>
                    <a:pt x="27738" y="6094"/>
                  </a:cubicBezTo>
                  <a:lnTo>
                    <a:pt x="26170" y="9270"/>
                  </a:lnTo>
                  <a:cubicBezTo>
                    <a:pt x="25872" y="9871"/>
                    <a:pt x="25670" y="10506"/>
                    <a:pt x="25568" y="11158"/>
                  </a:cubicBezTo>
                  <a:cubicBezTo>
                    <a:pt x="25113" y="11639"/>
                    <a:pt x="24734" y="12183"/>
                    <a:pt x="24436" y="12785"/>
                  </a:cubicBezTo>
                  <a:lnTo>
                    <a:pt x="22115" y="17488"/>
                  </a:lnTo>
                  <a:lnTo>
                    <a:pt x="9537" y="19317"/>
                  </a:lnTo>
                  <a:cubicBezTo>
                    <a:pt x="7503" y="19613"/>
                    <a:pt x="5607" y="20458"/>
                    <a:pt x="4056" y="21770"/>
                  </a:cubicBezTo>
                  <a:cubicBezTo>
                    <a:pt x="2505" y="23077"/>
                    <a:pt x="1349" y="24801"/>
                    <a:pt x="713" y="26755"/>
                  </a:cubicBezTo>
                  <a:cubicBezTo>
                    <a:pt x="78" y="28711"/>
                    <a:pt x="1" y="30782"/>
                    <a:pt x="487" y="32756"/>
                  </a:cubicBezTo>
                  <a:cubicBezTo>
                    <a:pt x="974" y="34726"/>
                    <a:pt x="2008" y="36523"/>
                    <a:pt x="3478" y="37960"/>
                  </a:cubicBezTo>
                  <a:lnTo>
                    <a:pt x="12578" y="46831"/>
                  </a:lnTo>
                  <a:lnTo>
                    <a:pt x="10433" y="59358"/>
                  </a:lnTo>
                  <a:cubicBezTo>
                    <a:pt x="10084" y="61381"/>
                    <a:pt x="10304" y="63446"/>
                    <a:pt x="11071" y="65329"/>
                  </a:cubicBezTo>
                  <a:cubicBezTo>
                    <a:pt x="11835" y="67208"/>
                    <a:pt x="13116" y="68840"/>
                    <a:pt x="14778" y="70047"/>
                  </a:cubicBezTo>
                  <a:cubicBezTo>
                    <a:pt x="16664" y="71418"/>
                    <a:pt x="18884" y="72141"/>
                    <a:pt x="21195" y="72141"/>
                  </a:cubicBezTo>
                  <a:cubicBezTo>
                    <a:pt x="22956" y="72141"/>
                    <a:pt x="24717" y="71706"/>
                    <a:pt x="26289" y="70881"/>
                  </a:cubicBezTo>
                  <a:lnTo>
                    <a:pt x="37538" y="64967"/>
                  </a:lnTo>
                  <a:lnTo>
                    <a:pt x="48271" y="70607"/>
                  </a:lnTo>
                  <a:lnTo>
                    <a:pt x="48274" y="70611"/>
                  </a:lnTo>
                  <a:cubicBezTo>
                    <a:pt x="48430" y="70692"/>
                    <a:pt x="48561" y="70759"/>
                    <a:pt x="48689" y="70827"/>
                  </a:cubicBezTo>
                  <a:cubicBezTo>
                    <a:pt x="48720" y="70844"/>
                    <a:pt x="48750" y="70861"/>
                    <a:pt x="48784" y="70878"/>
                  </a:cubicBezTo>
                  <a:lnTo>
                    <a:pt x="48787" y="70881"/>
                  </a:lnTo>
                  <a:cubicBezTo>
                    <a:pt x="50349" y="71699"/>
                    <a:pt x="52086" y="72124"/>
                    <a:pt x="53859" y="72124"/>
                  </a:cubicBezTo>
                  <a:cubicBezTo>
                    <a:pt x="54127" y="72124"/>
                    <a:pt x="54394" y="72115"/>
                    <a:pt x="54661" y="72094"/>
                  </a:cubicBezTo>
                  <a:cubicBezTo>
                    <a:pt x="56709" y="71949"/>
                    <a:pt x="58658" y="71240"/>
                    <a:pt x="60301" y="70047"/>
                  </a:cubicBezTo>
                  <a:cubicBezTo>
                    <a:pt x="61960" y="68840"/>
                    <a:pt x="63244" y="67208"/>
                    <a:pt x="64008" y="65326"/>
                  </a:cubicBezTo>
                  <a:cubicBezTo>
                    <a:pt x="64775" y="63446"/>
                    <a:pt x="64995" y="61381"/>
                    <a:pt x="64646" y="59358"/>
                  </a:cubicBezTo>
                  <a:lnTo>
                    <a:pt x="63576" y="53099"/>
                  </a:lnTo>
                  <a:cubicBezTo>
                    <a:pt x="63443" y="52335"/>
                    <a:pt x="63173" y="51592"/>
                    <a:pt x="62785" y="50916"/>
                  </a:cubicBezTo>
                  <a:cubicBezTo>
                    <a:pt x="62927" y="50153"/>
                    <a:pt x="62933" y="49358"/>
                    <a:pt x="62801" y="48595"/>
                  </a:cubicBezTo>
                  <a:lnTo>
                    <a:pt x="62497" y="46831"/>
                  </a:lnTo>
                  <a:lnTo>
                    <a:pt x="71601" y="37960"/>
                  </a:lnTo>
                  <a:cubicBezTo>
                    <a:pt x="73071" y="36527"/>
                    <a:pt x="74105" y="34726"/>
                    <a:pt x="74592" y="32756"/>
                  </a:cubicBezTo>
                  <a:cubicBezTo>
                    <a:pt x="75078" y="30785"/>
                    <a:pt x="75001" y="28711"/>
                    <a:pt x="74366" y="26758"/>
                  </a:cubicBezTo>
                  <a:cubicBezTo>
                    <a:pt x="73730" y="24801"/>
                    <a:pt x="72574" y="23077"/>
                    <a:pt x="71023" y="21770"/>
                  </a:cubicBezTo>
                  <a:cubicBezTo>
                    <a:pt x="69472" y="20462"/>
                    <a:pt x="67576" y="19613"/>
                    <a:pt x="65542" y="19317"/>
                  </a:cubicBezTo>
                  <a:lnTo>
                    <a:pt x="52964" y="17488"/>
                  </a:lnTo>
                  <a:lnTo>
                    <a:pt x="47341" y="6094"/>
                  </a:lnTo>
                  <a:cubicBezTo>
                    <a:pt x="46432" y="4248"/>
                    <a:pt x="45040" y="2711"/>
                    <a:pt x="43313" y="1639"/>
                  </a:cubicBezTo>
                  <a:cubicBezTo>
                    <a:pt x="41589" y="565"/>
                    <a:pt x="39593" y="0"/>
                    <a:pt x="37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44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3" name="Google Shape;1483;p32"/>
            <p:cNvSpPr/>
            <p:nvPr/>
          </p:nvSpPr>
          <p:spPr>
            <a:xfrm>
              <a:off x="2753750" y="41200"/>
              <a:ext cx="1600525" cy="1473075"/>
            </a:xfrm>
            <a:custGeom>
              <a:avLst/>
              <a:gdLst/>
              <a:ahLst/>
              <a:cxnLst/>
              <a:rect l="l" t="t" r="r" b="b"/>
              <a:pathLst>
                <a:path w="64021" h="58923" extrusionOk="0">
                  <a:moveTo>
                    <a:pt x="32011" y="0"/>
                  </a:moveTo>
                  <a:cubicBezTo>
                    <a:pt x="30471" y="0"/>
                    <a:pt x="28931" y="803"/>
                    <a:pt x="28140" y="2408"/>
                  </a:cubicBezTo>
                  <a:lnTo>
                    <a:pt x="21979" y="14888"/>
                  </a:lnTo>
                  <a:cubicBezTo>
                    <a:pt x="21351" y="16162"/>
                    <a:pt x="20134" y="17044"/>
                    <a:pt x="18728" y="17250"/>
                  </a:cubicBezTo>
                  <a:lnTo>
                    <a:pt x="4957" y="19250"/>
                  </a:lnTo>
                  <a:cubicBezTo>
                    <a:pt x="1416" y="19765"/>
                    <a:pt x="0" y="24117"/>
                    <a:pt x="2565" y="26614"/>
                  </a:cubicBezTo>
                  <a:lnTo>
                    <a:pt x="12531" y="36330"/>
                  </a:lnTo>
                  <a:cubicBezTo>
                    <a:pt x="13548" y="37320"/>
                    <a:pt x="14011" y="38749"/>
                    <a:pt x="13771" y="40151"/>
                  </a:cubicBezTo>
                  <a:lnTo>
                    <a:pt x="11419" y="53865"/>
                  </a:lnTo>
                  <a:cubicBezTo>
                    <a:pt x="10940" y="56656"/>
                    <a:pt x="13159" y="58922"/>
                    <a:pt x="15674" y="58922"/>
                  </a:cubicBezTo>
                  <a:cubicBezTo>
                    <a:pt x="16338" y="58922"/>
                    <a:pt x="17023" y="58765"/>
                    <a:pt x="17684" y="58417"/>
                  </a:cubicBezTo>
                  <a:lnTo>
                    <a:pt x="30001" y="51942"/>
                  </a:lnTo>
                  <a:cubicBezTo>
                    <a:pt x="30630" y="51611"/>
                    <a:pt x="31320" y="51445"/>
                    <a:pt x="32011" y="51445"/>
                  </a:cubicBezTo>
                  <a:cubicBezTo>
                    <a:pt x="32701" y="51445"/>
                    <a:pt x="33391" y="51611"/>
                    <a:pt x="34020" y="51942"/>
                  </a:cubicBezTo>
                  <a:lnTo>
                    <a:pt x="46337" y="58417"/>
                  </a:lnTo>
                  <a:cubicBezTo>
                    <a:pt x="46998" y="58765"/>
                    <a:pt x="47683" y="58922"/>
                    <a:pt x="48347" y="58922"/>
                  </a:cubicBezTo>
                  <a:cubicBezTo>
                    <a:pt x="50862" y="58922"/>
                    <a:pt x="53081" y="56656"/>
                    <a:pt x="52602" y="53865"/>
                  </a:cubicBezTo>
                  <a:lnTo>
                    <a:pt x="50250" y="40151"/>
                  </a:lnTo>
                  <a:cubicBezTo>
                    <a:pt x="50010" y="38749"/>
                    <a:pt x="50473" y="37320"/>
                    <a:pt x="51490" y="36330"/>
                  </a:cubicBezTo>
                  <a:lnTo>
                    <a:pt x="61456" y="26614"/>
                  </a:lnTo>
                  <a:cubicBezTo>
                    <a:pt x="64021" y="24117"/>
                    <a:pt x="62605" y="19765"/>
                    <a:pt x="59064" y="19250"/>
                  </a:cubicBezTo>
                  <a:lnTo>
                    <a:pt x="45293" y="17250"/>
                  </a:lnTo>
                  <a:cubicBezTo>
                    <a:pt x="43887" y="17044"/>
                    <a:pt x="42670" y="16162"/>
                    <a:pt x="42042" y="14888"/>
                  </a:cubicBezTo>
                  <a:lnTo>
                    <a:pt x="35881" y="2408"/>
                  </a:lnTo>
                  <a:cubicBezTo>
                    <a:pt x="35090" y="803"/>
                    <a:pt x="33550" y="0"/>
                    <a:pt x="320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4" name="Google Shape;1484;p32"/>
            <p:cNvSpPr/>
            <p:nvPr/>
          </p:nvSpPr>
          <p:spPr>
            <a:xfrm>
              <a:off x="2753750" y="41250"/>
              <a:ext cx="883275" cy="1473000"/>
            </a:xfrm>
            <a:custGeom>
              <a:avLst/>
              <a:gdLst/>
              <a:ahLst/>
              <a:cxnLst/>
              <a:rect l="l" t="t" r="r" b="b"/>
              <a:pathLst>
                <a:path w="35331" h="58920" extrusionOk="0">
                  <a:moveTo>
                    <a:pt x="32009" y="0"/>
                  </a:moveTo>
                  <a:cubicBezTo>
                    <a:pt x="30470" y="0"/>
                    <a:pt x="28931" y="802"/>
                    <a:pt x="28140" y="2406"/>
                  </a:cubicBezTo>
                  <a:lnTo>
                    <a:pt x="21979" y="14886"/>
                  </a:lnTo>
                  <a:cubicBezTo>
                    <a:pt x="21351" y="16160"/>
                    <a:pt x="20134" y="17042"/>
                    <a:pt x="18728" y="17248"/>
                  </a:cubicBezTo>
                  <a:lnTo>
                    <a:pt x="4957" y="19248"/>
                  </a:lnTo>
                  <a:cubicBezTo>
                    <a:pt x="1416" y="19763"/>
                    <a:pt x="0" y="24115"/>
                    <a:pt x="2565" y="26612"/>
                  </a:cubicBezTo>
                  <a:lnTo>
                    <a:pt x="12531" y="36328"/>
                  </a:lnTo>
                  <a:cubicBezTo>
                    <a:pt x="13548" y="37318"/>
                    <a:pt x="14011" y="38747"/>
                    <a:pt x="13771" y="40149"/>
                  </a:cubicBezTo>
                  <a:lnTo>
                    <a:pt x="11419" y="53863"/>
                  </a:lnTo>
                  <a:cubicBezTo>
                    <a:pt x="10940" y="56655"/>
                    <a:pt x="13155" y="58919"/>
                    <a:pt x="15669" y="58919"/>
                  </a:cubicBezTo>
                  <a:cubicBezTo>
                    <a:pt x="16208" y="58919"/>
                    <a:pt x="16760" y="58815"/>
                    <a:pt x="17302" y="58591"/>
                  </a:cubicBezTo>
                  <a:cubicBezTo>
                    <a:pt x="16538" y="57685"/>
                    <a:pt x="16137" y="56454"/>
                    <a:pt x="16369" y="55100"/>
                  </a:cubicBezTo>
                  <a:lnTo>
                    <a:pt x="18721" y="41386"/>
                  </a:lnTo>
                  <a:cubicBezTo>
                    <a:pt x="18961" y="39984"/>
                    <a:pt x="18498" y="38558"/>
                    <a:pt x="17478" y="37565"/>
                  </a:cubicBezTo>
                  <a:lnTo>
                    <a:pt x="7515" y="27853"/>
                  </a:lnTo>
                  <a:cubicBezTo>
                    <a:pt x="4951" y="25351"/>
                    <a:pt x="6367" y="20999"/>
                    <a:pt x="9908" y="20485"/>
                  </a:cubicBezTo>
                  <a:lnTo>
                    <a:pt x="23679" y="18485"/>
                  </a:lnTo>
                  <a:cubicBezTo>
                    <a:pt x="25085" y="18279"/>
                    <a:pt x="26301" y="17397"/>
                    <a:pt x="26930" y="16123"/>
                  </a:cubicBezTo>
                  <a:lnTo>
                    <a:pt x="33087" y="3643"/>
                  </a:lnTo>
                  <a:cubicBezTo>
                    <a:pt x="33594" y="2619"/>
                    <a:pt x="34408" y="1923"/>
                    <a:pt x="35330" y="1552"/>
                  </a:cubicBezTo>
                  <a:cubicBezTo>
                    <a:pt x="34482" y="517"/>
                    <a:pt x="33245" y="0"/>
                    <a:pt x="32009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Google Shape;1485;p32"/>
            <p:cNvSpPr/>
            <p:nvPr/>
          </p:nvSpPr>
          <p:spPr>
            <a:xfrm>
              <a:off x="2752900" y="245575"/>
              <a:ext cx="1347275" cy="1291875"/>
            </a:xfrm>
            <a:custGeom>
              <a:avLst/>
              <a:gdLst/>
              <a:ahLst/>
              <a:cxnLst/>
              <a:rect l="l" t="t" r="r" b="b"/>
              <a:pathLst>
                <a:path w="53891" h="51675" extrusionOk="0">
                  <a:moveTo>
                    <a:pt x="24869" y="0"/>
                  </a:moveTo>
                  <a:cubicBezTo>
                    <a:pt x="24527" y="0"/>
                    <a:pt x="24199" y="189"/>
                    <a:pt x="24038" y="516"/>
                  </a:cubicBezTo>
                  <a:lnTo>
                    <a:pt x="21182" y="6304"/>
                  </a:lnTo>
                  <a:cubicBezTo>
                    <a:pt x="20688" y="7304"/>
                    <a:pt x="19732" y="7997"/>
                    <a:pt x="18627" y="8156"/>
                  </a:cubicBezTo>
                  <a:lnTo>
                    <a:pt x="4860" y="10160"/>
                  </a:lnTo>
                  <a:cubicBezTo>
                    <a:pt x="2866" y="10447"/>
                    <a:pt x="1244" y="11816"/>
                    <a:pt x="622" y="13728"/>
                  </a:cubicBezTo>
                  <a:cubicBezTo>
                    <a:pt x="0" y="15641"/>
                    <a:pt x="510" y="17702"/>
                    <a:pt x="1950" y="19109"/>
                  </a:cubicBezTo>
                  <a:lnTo>
                    <a:pt x="11916" y="28821"/>
                  </a:lnTo>
                  <a:cubicBezTo>
                    <a:pt x="12713" y="29598"/>
                    <a:pt x="13078" y="30719"/>
                    <a:pt x="12889" y="31821"/>
                  </a:cubicBezTo>
                  <a:lnTo>
                    <a:pt x="10537" y="45534"/>
                  </a:lnTo>
                  <a:cubicBezTo>
                    <a:pt x="10199" y="47518"/>
                    <a:pt x="10996" y="49485"/>
                    <a:pt x="12626" y="50667"/>
                  </a:cubicBezTo>
                  <a:cubicBezTo>
                    <a:pt x="13544" y="51335"/>
                    <a:pt x="14620" y="51675"/>
                    <a:pt x="15703" y="51675"/>
                  </a:cubicBezTo>
                  <a:cubicBezTo>
                    <a:pt x="16537" y="51675"/>
                    <a:pt x="17376" y="51474"/>
                    <a:pt x="18150" y="51066"/>
                  </a:cubicBezTo>
                  <a:lnTo>
                    <a:pt x="30468" y="44591"/>
                  </a:lnTo>
                  <a:cubicBezTo>
                    <a:pt x="30961" y="44331"/>
                    <a:pt x="31503" y="44201"/>
                    <a:pt x="32045" y="44201"/>
                  </a:cubicBezTo>
                  <a:cubicBezTo>
                    <a:pt x="32586" y="44201"/>
                    <a:pt x="33128" y="44331"/>
                    <a:pt x="33621" y="44591"/>
                  </a:cubicBezTo>
                  <a:lnTo>
                    <a:pt x="45939" y="51066"/>
                  </a:lnTo>
                  <a:cubicBezTo>
                    <a:pt x="46692" y="51463"/>
                    <a:pt x="47532" y="51662"/>
                    <a:pt x="48373" y="51662"/>
                  </a:cubicBezTo>
                  <a:cubicBezTo>
                    <a:pt x="49460" y="51662"/>
                    <a:pt x="50551" y="51330"/>
                    <a:pt x="51463" y="50667"/>
                  </a:cubicBezTo>
                  <a:cubicBezTo>
                    <a:pt x="53093" y="49485"/>
                    <a:pt x="53890" y="47518"/>
                    <a:pt x="53552" y="45534"/>
                  </a:cubicBezTo>
                  <a:lnTo>
                    <a:pt x="52477" y="39279"/>
                  </a:lnTo>
                  <a:cubicBezTo>
                    <a:pt x="52399" y="38829"/>
                    <a:pt x="52009" y="38509"/>
                    <a:pt x="51565" y="38509"/>
                  </a:cubicBezTo>
                  <a:cubicBezTo>
                    <a:pt x="51513" y="38509"/>
                    <a:pt x="51459" y="38513"/>
                    <a:pt x="51406" y="38522"/>
                  </a:cubicBezTo>
                  <a:cubicBezTo>
                    <a:pt x="50899" y="38607"/>
                    <a:pt x="50562" y="39087"/>
                    <a:pt x="50649" y="39594"/>
                  </a:cubicBezTo>
                  <a:lnTo>
                    <a:pt x="51721" y="45848"/>
                  </a:lnTo>
                  <a:cubicBezTo>
                    <a:pt x="51944" y="47150"/>
                    <a:pt x="51440" y="48390"/>
                    <a:pt x="50372" y="49164"/>
                  </a:cubicBezTo>
                  <a:cubicBezTo>
                    <a:pt x="49770" y="49602"/>
                    <a:pt x="49083" y="49823"/>
                    <a:pt x="48389" y="49823"/>
                  </a:cubicBezTo>
                  <a:cubicBezTo>
                    <a:pt x="47853" y="49823"/>
                    <a:pt x="47312" y="49691"/>
                    <a:pt x="46803" y="49424"/>
                  </a:cubicBezTo>
                  <a:lnTo>
                    <a:pt x="34486" y="42949"/>
                  </a:lnTo>
                  <a:cubicBezTo>
                    <a:pt x="33723" y="42547"/>
                    <a:pt x="32884" y="42346"/>
                    <a:pt x="32045" y="42346"/>
                  </a:cubicBezTo>
                  <a:cubicBezTo>
                    <a:pt x="31206" y="42346"/>
                    <a:pt x="30367" y="42547"/>
                    <a:pt x="29603" y="42949"/>
                  </a:cubicBezTo>
                  <a:lnTo>
                    <a:pt x="17286" y="49424"/>
                  </a:lnTo>
                  <a:cubicBezTo>
                    <a:pt x="16777" y="49691"/>
                    <a:pt x="16236" y="49823"/>
                    <a:pt x="15700" y="49823"/>
                  </a:cubicBezTo>
                  <a:cubicBezTo>
                    <a:pt x="15006" y="49823"/>
                    <a:pt x="14319" y="49602"/>
                    <a:pt x="13717" y="49164"/>
                  </a:cubicBezTo>
                  <a:cubicBezTo>
                    <a:pt x="12649" y="48390"/>
                    <a:pt x="12145" y="47150"/>
                    <a:pt x="12369" y="45848"/>
                  </a:cubicBezTo>
                  <a:lnTo>
                    <a:pt x="14721" y="32135"/>
                  </a:lnTo>
                  <a:cubicBezTo>
                    <a:pt x="15011" y="30432"/>
                    <a:pt x="14447" y="28695"/>
                    <a:pt x="13210" y="27492"/>
                  </a:cubicBezTo>
                  <a:lnTo>
                    <a:pt x="3248" y="17777"/>
                  </a:lnTo>
                  <a:cubicBezTo>
                    <a:pt x="2302" y="16858"/>
                    <a:pt x="1981" y="15556"/>
                    <a:pt x="2390" y="14303"/>
                  </a:cubicBezTo>
                  <a:cubicBezTo>
                    <a:pt x="2795" y="13049"/>
                    <a:pt x="3819" y="12184"/>
                    <a:pt x="5124" y="11995"/>
                  </a:cubicBezTo>
                  <a:lnTo>
                    <a:pt x="18897" y="9994"/>
                  </a:lnTo>
                  <a:cubicBezTo>
                    <a:pt x="20604" y="9748"/>
                    <a:pt x="22081" y="8673"/>
                    <a:pt x="22848" y="7126"/>
                  </a:cubicBezTo>
                  <a:lnTo>
                    <a:pt x="25703" y="1340"/>
                  </a:lnTo>
                  <a:cubicBezTo>
                    <a:pt x="25930" y="881"/>
                    <a:pt x="25741" y="323"/>
                    <a:pt x="25281" y="96"/>
                  </a:cubicBezTo>
                  <a:cubicBezTo>
                    <a:pt x="25148" y="31"/>
                    <a:pt x="25007" y="0"/>
                    <a:pt x="24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32"/>
            <p:cNvSpPr/>
            <p:nvPr/>
          </p:nvSpPr>
          <p:spPr>
            <a:xfrm>
              <a:off x="3391500" y="18075"/>
              <a:ext cx="963625" cy="1123900"/>
            </a:xfrm>
            <a:custGeom>
              <a:avLst/>
              <a:gdLst/>
              <a:ahLst/>
              <a:cxnLst/>
              <a:rect l="l" t="t" r="r" b="b"/>
              <a:pathLst>
                <a:path w="38545" h="44956" extrusionOk="0">
                  <a:moveTo>
                    <a:pt x="6499" y="1"/>
                  </a:moveTo>
                  <a:cubicBezTo>
                    <a:pt x="4488" y="1"/>
                    <a:pt x="2687" y="1120"/>
                    <a:pt x="1795" y="2925"/>
                  </a:cubicBezTo>
                  <a:lnTo>
                    <a:pt x="227" y="6101"/>
                  </a:lnTo>
                  <a:cubicBezTo>
                    <a:pt x="1" y="6561"/>
                    <a:pt x="189" y="7118"/>
                    <a:pt x="649" y="7345"/>
                  </a:cubicBezTo>
                  <a:cubicBezTo>
                    <a:pt x="781" y="7410"/>
                    <a:pt x="921" y="7440"/>
                    <a:pt x="1058" y="7440"/>
                  </a:cubicBezTo>
                  <a:cubicBezTo>
                    <a:pt x="1401" y="7440"/>
                    <a:pt x="1731" y="7250"/>
                    <a:pt x="1893" y="6922"/>
                  </a:cubicBezTo>
                  <a:lnTo>
                    <a:pt x="3461" y="3745"/>
                  </a:lnTo>
                  <a:cubicBezTo>
                    <a:pt x="4045" y="2563"/>
                    <a:pt x="5181" y="1857"/>
                    <a:pt x="6499" y="1857"/>
                  </a:cubicBezTo>
                  <a:cubicBezTo>
                    <a:pt x="7820" y="1857"/>
                    <a:pt x="8956" y="2563"/>
                    <a:pt x="9540" y="3745"/>
                  </a:cubicBezTo>
                  <a:lnTo>
                    <a:pt x="15697" y="16226"/>
                  </a:lnTo>
                  <a:cubicBezTo>
                    <a:pt x="16464" y="17773"/>
                    <a:pt x="17941" y="18848"/>
                    <a:pt x="19648" y="19094"/>
                  </a:cubicBezTo>
                  <a:lnTo>
                    <a:pt x="33418" y="21095"/>
                  </a:lnTo>
                  <a:cubicBezTo>
                    <a:pt x="34726" y="21284"/>
                    <a:pt x="35750" y="22149"/>
                    <a:pt x="36155" y="23403"/>
                  </a:cubicBezTo>
                  <a:cubicBezTo>
                    <a:pt x="36564" y="24656"/>
                    <a:pt x="36243" y="25958"/>
                    <a:pt x="35297" y="26877"/>
                  </a:cubicBezTo>
                  <a:lnTo>
                    <a:pt x="25335" y="36592"/>
                  </a:lnTo>
                  <a:cubicBezTo>
                    <a:pt x="24098" y="37795"/>
                    <a:pt x="23534" y="39532"/>
                    <a:pt x="23825" y="41235"/>
                  </a:cubicBezTo>
                  <a:cubicBezTo>
                    <a:pt x="23825" y="41235"/>
                    <a:pt x="24331" y="44179"/>
                    <a:pt x="24331" y="44186"/>
                  </a:cubicBezTo>
                  <a:cubicBezTo>
                    <a:pt x="24407" y="44632"/>
                    <a:pt x="24810" y="44955"/>
                    <a:pt x="25252" y="44955"/>
                  </a:cubicBezTo>
                  <a:cubicBezTo>
                    <a:pt x="25302" y="44955"/>
                    <a:pt x="25352" y="44951"/>
                    <a:pt x="25403" y="44943"/>
                  </a:cubicBezTo>
                  <a:cubicBezTo>
                    <a:pt x="25910" y="44855"/>
                    <a:pt x="26247" y="44375"/>
                    <a:pt x="26160" y="43871"/>
                  </a:cubicBezTo>
                  <a:lnTo>
                    <a:pt x="25656" y="40921"/>
                  </a:lnTo>
                  <a:cubicBezTo>
                    <a:pt x="25467" y="39823"/>
                    <a:pt x="25832" y="38698"/>
                    <a:pt x="26629" y="37921"/>
                  </a:cubicBezTo>
                  <a:lnTo>
                    <a:pt x="36595" y="28209"/>
                  </a:lnTo>
                  <a:cubicBezTo>
                    <a:pt x="38035" y="26802"/>
                    <a:pt x="38545" y="24741"/>
                    <a:pt x="37923" y="22828"/>
                  </a:cubicBezTo>
                  <a:cubicBezTo>
                    <a:pt x="37301" y="20916"/>
                    <a:pt x="35675" y="19547"/>
                    <a:pt x="33685" y="19260"/>
                  </a:cubicBezTo>
                  <a:lnTo>
                    <a:pt x="19915" y="17256"/>
                  </a:lnTo>
                  <a:cubicBezTo>
                    <a:pt x="18813" y="17097"/>
                    <a:pt x="17857" y="16404"/>
                    <a:pt x="17363" y="15404"/>
                  </a:cubicBezTo>
                  <a:lnTo>
                    <a:pt x="11207" y="2925"/>
                  </a:lnTo>
                  <a:cubicBezTo>
                    <a:pt x="10314" y="1120"/>
                    <a:pt x="8513" y="1"/>
                    <a:pt x="64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7" name="Google Shape;1487;p32"/>
          <p:cNvGrpSpPr/>
          <p:nvPr/>
        </p:nvGrpSpPr>
        <p:grpSpPr>
          <a:xfrm rot="-1213353">
            <a:off x="8699764" y="4167091"/>
            <a:ext cx="279018" cy="268103"/>
            <a:chOff x="2416614" y="-315052"/>
            <a:chExt cx="2274706" cy="2185722"/>
          </a:xfrm>
        </p:grpSpPr>
        <p:sp>
          <p:nvSpPr>
            <p:cNvPr id="1488" name="Google Shape;1488;p32"/>
            <p:cNvSpPr/>
            <p:nvPr/>
          </p:nvSpPr>
          <p:spPr>
            <a:xfrm>
              <a:off x="2416614" y="-315052"/>
              <a:ext cx="2274706" cy="2185722"/>
            </a:xfrm>
            <a:custGeom>
              <a:avLst/>
              <a:gdLst/>
              <a:ahLst/>
              <a:cxnLst/>
              <a:rect l="l" t="t" r="r" b="b"/>
              <a:pathLst>
                <a:path w="75079" h="72142" extrusionOk="0">
                  <a:moveTo>
                    <a:pt x="37538" y="0"/>
                  </a:moveTo>
                  <a:cubicBezTo>
                    <a:pt x="35486" y="0"/>
                    <a:pt x="33490" y="565"/>
                    <a:pt x="31763" y="1639"/>
                  </a:cubicBezTo>
                  <a:cubicBezTo>
                    <a:pt x="30040" y="2711"/>
                    <a:pt x="28647" y="4252"/>
                    <a:pt x="27738" y="6094"/>
                  </a:cubicBezTo>
                  <a:lnTo>
                    <a:pt x="26170" y="9270"/>
                  </a:lnTo>
                  <a:cubicBezTo>
                    <a:pt x="25872" y="9871"/>
                    <a:pt x="25670" y="10506"/>
                    <a:pt x="25568" y="11158"/>
                  </a:cubicBezTo>
                  <a:cubicBezTo>
                    <a:pt x="25113" y="11639"/>
                    <a:pt x="24734" y="12183"/>
                    <a:pt x="24436" y="12785"/>
                  </a:cubicBezTo>
                  <a:lnTo>
                    <a:pt x="22115" y="17488"/>
                  </a:lnTo>
                  <a:lnTo>
                    <a:pt x="9537" y="19317"/>
                  </a:lnTo>
                  <a:cubicBezTo>
                    <a:pt x="7503" y="19613"/>
                    <a:pt x="5607" y="20458"/>
                    <a:pt x="4056" y="21770"/>
                  </a:cubicBezTo>
                  <a:cubicBezTo>
                    <a:pt x="2505" y="23077"/>
                    <a:pt x="1349" y="24801"/>
                    <a:pt x="713" y="26755"/>
                  </a:cubicBezTo>
                  <a:cubicBezTo>
                    <a:pt x="78" y="28711"/>
                    <a:pt x="1" y="30782"/>
                    <a:pt x="487" y="32756"/>
                  </a:cubicBezTo>
                  <a:cubicBezTo>
                    <a:pt x="974" y="34726"/>
                    <a:pt x="2008" y="36523"/>
                    <a:pt x="3478" y="37960"/>
                  </a:cubicBezTo>
                  <a:lnTo>
                    <a:pt x="12578" y="46831"/>
                  </a:lnTo>
                  <a:lnTo>
                    <a:pt x="10433" y="59358"/>
                  </a:lnTo>
                  <a:cubicBezTo>
                    <a:pt x="10084" y="61381"/>
                    <a:pt x="10304" y="63446"/>
                    <a:pt x="11071" y="65329"/>
                  </a:cubicBezTo>
                  <a:cubicBezTo>
                    <a:pt x="11835" y="67208"/>
                    <a:pt x="13116" y="68840"/>
                    <a:pt x="14778" y="70047"/>
                  </a:cubicBezTo>
                  <a:cubicBezTo>
                    <a:pt x="16664" y="71418"/>
                    <a:pt x="18884" y="72141"/>
                    <a:pt x="21195" y="72141"/>
                  </a:cubicBezTo>
                  <a:cubicBezTo>
                    <a:pt x="22956" y="72141"/>
                    <a:pt x="24717" y="71706"/>
                    <a:pt x="26289" y="70881"/>
                  </a:cubicBezTo>
                  <a:lnTo>
                    <a:pt x="37538" y="64967"/>
                  </a:lnTo>
                  <a:lnTo>
                    <a:pt x="48271" y="70607"/>
                  </a:lnTo>
                  <a:lnTo>
                    <a:pt x="48274" y="70611"/>
                  </a:lnTo>
                  <a:cubicBezTo>
                    <a:pt x="48430" y="70692"/>
                    <a:pt x="48561" y="70759"/>
                    <a:pt x="48689" y="70827"/>
                  </a:cubicBezTo>
                  <a:cubicBezTo>
                    <a:pt x="48720" y="70844"/>
                    <a:pt x="48750" y="70861"/>
                    <a:pt x="48784" y="70878"/>
                  </a:cubicBezTo>
                  <a:lnTo>
                    <a:pt x="48787" y="70881"/>
                  </a:lnTo>
                  <a:cubicBezTo>
                    <a:pt x="50349" y="71699"/>
                    <a:pt x="52086" y="72124"/>
                    <a:pt x="53859" y="72124"/>
                  </a:cubicBezTo>
                  <a:cubicBezTo>
                    <a:pt x="54127" y="72124"/>
                    <a:pt x="54394" y="72115"/>
                    <a:pt x="54661" y="72094"/>
                  </a:cubicBezTo>
                  <a:cubicBezTo>
                    <a:pt x="56709" y="71949"/>
                    <a:pt x="58658" y="71240"/>
                    <a:pt x="60301" y="70047"/>
                  </a:cubicBezTo>
                  <a:cubicBezTo>
                    <a:pt x="61960" y="68840"/>
                    <a:pt x="63244" y="67208"/>
                    <a:pt x="64008" y="65326"/>
                  </a:cubicBezTo>
                  <a:cubicBezTo>
                    <a:pt x="64775" y="63446"/>
                    <a:pt x="64995" y="61381"/>
                    <a:pt x="64646" y="59358"/>
                  </a:cubicBezTo>
                  <a:lnTo>
                    <a:pt x="63576" y="53099"/>
                  </a:lnTo>
                  <a:cubicBezTo>
                    <a:pt x="63443" y="52335"/>
                    <a:pt x="63173" y="51592"/>
                    <a:pt x="62785" y="50916"/>
                  </a:cubicBezTo>
                  <a:cubicBezTo>
                    <a:pt x="62927" y="50153"/>
                    <a:pt x="62933" y="49358"/>
                    <a:pt x="62801" y="48595"/>
                  </a:cubicBezTo>
                  <a:lnTo>
                    <a:pt x="62497" y="46831"/>
                  </a:lnTo>
                  <a:lnTo>
                    <a:pt x="71601" y="37960"/>
                  </a:lnTo>
                  <a:cubicBezTo>
                    <a:pt x="73071" y="36527"/>
                    <a:pt x="74105" y="34726"/>
                    <a:pt x="74592" y="32756"/>
                  </a:cubicBezTo>
                  <a:cubicBezTo>
                    <a:pt x="75078" y="30785"/>
                    <a:pt x="75001" y="28711"/>
                    <a:pt x="74366" y="26758"/>
                  </a:cubicBezTo>
                  <a:cubicBezTo>
                    <a:pt x="73730" y="24801"/>
                    <a:pt x="72574" y="23077"/>
                    <a:pt x="71023" y="21770"/>
                  </a:cubicBezTo>
                  <a:cubicBezTo>
                    <a:pt x="69472" y="20462"/>
                    <a:pt x="67576" y="19613"/>
                    <a:pt x="65542" y="19317"/>
                  </a:cubicBezTo>
                  <a:lnTo>
                    <a:pt x="52964" y="17488"/>
                  </a:lnTo>
                  <a:lnTo>
                    <a:pt x="47341" y="6094"/>
                  </a:lnTo>
                  <a:cubicBezTo>
                    <a:pt x="46432" y="4248"/>
                    <a:pt x="45040" y="2711"/>
                    <a:pt x="43313" y="1639"/>
                  </a:cubicBezTo>
                  <a:cubicBezTo>
                    <a:pt x="41589" y="565"/>
                    <a:pt x="39593" y="0"/>
                    <a:pt x="37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44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9" name="Google Shape;1489;p32"/>
            <p:cNvSpPr/>
            <p:nvPr/>
          </p:nvSpPr>
          <p:spPr>
            <a:xfrm>
              <a:off x="2753750" y="41200"/>
              <a:ext cx="1600525" cy="1473075"/>
            </a:xfrm>
            <a:custGeom>
              <a:avLst/>
              <a:gdLst/>
              <a:ahLst/>
              <a:cxnLst/>
              <a:rect l="l" t="t" r="r" b="b"/>
              <a:pathLst>
                <a:path w="64021" h="58923" extrusionOk="0">
                  <a:moveTo>
                    <a:pt x="32011" y="0"/>
                  </a:moveTo>
                  <a:cubicBezTo>
                    <a:pt x="30471" y="0"/>
                    <a:pt x="28931" y="803"/>
                    <a:pt x="28140" y="2408"/>
                  </a:cubicBezTo>
                  <a:lnTo>
                    <a:pt x="21979" y="14888"/>
                  </a:lnTo>
                  <a:cubicBezTo>
                    <a:pt x="21351" y="16162"/>
                    <a:pt x="20134" y="17044"/>
                    <a:pt x="18728" y="17250"/>
                  </a:cubicBezTo>
                  <a:lnTo>
                    <a:pt x="4957" y="19250"/>
                  </a:lnTo>
                  <a:cubicBezTo>
                    <a:pt x="1416" y="19765"/>
                    <a:pt x="0" y="24117"/>
                    <a:pt x="2565" y="26614"/>
                  </a:cubicBezTo>
                  <a:lnTo>
                    <a:pt x="12531" y="36330"/>
                  </a:lnTo>
                  <a:cubicBezTo>
                    <a:pt x="13548" y="37320"/>
                    <a:pt x="14011" y="38749"/>
                    <a:pt x="13771" y="40151"/>
                  </a:cubicBezTo>
                  <a:lnTo>
                    <a:pt x="11419" y="53865"/>
                  </a:lnTo>
                  <a:cubicBezTo>
                    <a:pt x="10940" y="56656"/>
                    <a:pt x="13159" y="58922"/>
                    <a:pt x="15674" y="58922"/>
                  </a:cubicBezTo>
                  <a:cubicBezTo>
                    <a:pt x="16338" y="58922"/>
                    <a:pt x="17023" y="58765"/>
                    <a:pt x="17684" y="58417"/>
                  </a:cubicBezTo>
                  <a:lnTo>
                    <a:pt x="30001" y="51942"/>
                  </a:lnTo>
                  <a:cubicBezTo>
                    <a:pt x="30630" y="51611"/>
                    <a:pt x="31320" y="51445"/>
                    <a:pt x="32011" y="51445"/>
                  </a:cubicBezTo>
                  <a:cubicBezTo>
                    <a:pt x="32701" y="51445"/>
                    <a:pt x="33391" y="51611"/>
                    <a:pt x="34020" y="51942"/>
                  </a:cubicBezTo>
                  <a:lnTo>
                    <a:pt x="46337" y="58417"/>
                  </a:lnTo>
                  <a:cubicBezTo>
                    <a:pt x="46998" y="58765"/>
                    <a:pt x="47683" y="58922"/>
                    <a:pt x="48347" y="58922"/>
                  </a:cubicBezTo>
                  <a:cubicBezTo>
                    <a:pt x="50862" y="58922"/>
                    <a:pt x="53081" y="56656"/>
                    <a:pt x="52602" y="53865"/>
                  </a:cubicBezTo>
                  <a:lnTo>
                    <a:pt x="50250" y="40151"/>
                  </a:lnTo>
                  <a:cubicBezTo>
                    <a:pt x="50010" y="38749"/>
                    <a:pt x="50473" y="37320"/>
                    <a:pt x="51490" y="36330"/>
                  </a:cubicBezTo>
                  <a:lnTo>
                    <a:pt x="61456" y="26614"/>
                  </a:lnTo>
                  <a:cubicBezTo>
                    <a:pt x="64021" y="24117"/>
                    <a:pt x="62605" y="19765"/>
                    <a:pt x="59064" y="19250"/>
                  </a:cubicBezTo>
                  <a:lnTo>
                    <a:pt x="45293" y="17250"/>
                  </a:lnTo>
                  <a:cubicBezTo>
                    <a:pt x="43887" y="17044"/>
                    <a:pt x="42670" y="16162"/>
                    <a:pt x="42042" y="14888"/>
                  </a:cubicBezTo>
                  <a:lnTo>
                    <a:pt x="35881" y="2408"/>
                  </a:lnTo>
                  <a:cubicBezTo>
                    <a:pt x="35090" y="803"/>
                    <a:pt x="33550" y="0"/>
                    <a:pt x="32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1490;p32"/>
            <p:cNvSpPr/>
            <p:nvPr/>
          </p:nvSpPr>
          <p:spPr>
            <a:xfrm>
              <a:off x="2753750" y="41250"/>
              <a:ext cx="883275" cy="1473000"/>
            </a:xfrm>
            <a:custGeom>
              <a:avLst/>
              <a:gdLst/>
              <a:ahLst/>
              <a:cxnLst/>
              <a:rect l="l" t="t" r="r" b="b"/>
              <a:pathLst>
                <a:path w="35331" h="58920" extrusionOk="0">
                  <a:moveTo>
                    <a:pt x="32009" y="0"/>
                  </a:moveTo>
                  <a:cubicBezTo>
                    <a:pt x="30470" y="0"/>
                    <a:pt x="28931" y="802"/>
                    <a:pt x="28140" y="2406"/>
                  </a:cubicBezTo>
                  <a:lnTo>
                    <a:pt x="21979" y="14886"/>
                  </a:lnTo>
                  <a:cubicBezTo>
                    <a:pt x="21351" y="16160"/>
                    <a:pt x="20134" y="17042"/>
                    <a:pt x="18728" y="17248"/>
                  </a:cubicBezTo>
                  <a:lnTo>
                    <a:pt x="4957" y="19248"/>
                  </a:lnTo>
                  <a:cubicBezTo>
                    <a:pt x="1416" y="19763"/>
                    <a:pt x="0" y="24115"/>
                    <a:pt x="2565" y="26612"/>
                  </a:cubicBezTo>
                  <a:lnTo>
                    <a:pt x="12531" y="36328"/>
                  </a:lnTo>
                  <a:cubicBezTo>
                    <a:pt x="13548" y="37318"/>
                    <a:pt x="14011" y="38747"/>
                    <a:pt x="13771" y="40149"/>
                  </a:cubicBezTo>
                  <a:lnTo>
                    <a:pt x="11419" y="53863"/>
                  </a:lnTo>
                  <a:cubicBezTo>
                    <a:pt x="10940" y="56655"/>
                    <a:pt x="13155" y="58919"/>
                    <a:pt x="15669" y="58919"/>
                  </a:cubicBezTo>
                  <a:cubicBezTo>
                    <a:pt x="16208" y="58919"/>
                    <a:pt x="16760" y="58815"/>
                    <a:pt x="17302" y="58591"/>
                  </a:cubicBezTo>
                  <a:cubicBezTo>
                    <a:pt x="16538" y="57685"/>
                    <a:pt x="16137" y="56454"/>
                    <a:pt x="16369" y="55100"/>
                  </a:cubicBezTo>
                  <a:lnTo>
                    <a:pt x="18721" y="41386"/>
                  </a:lnTo>
                  <a:cubicBezTo>
                    <a:pt x="18961" y="39984"/>
                    <a:pt x="18498" y="38558"/>
                    <a:pt x="17478" y="37565"/>
                  </a:cubicBezTo>
                  <a:lnTo>
                    <a:pt x="7515" y="27853"/>
                  </a:lnTo>
                  <a:cubicBezTo>
                    <a:pt x="4951" y="25351"/>
                    <a:pt x="6367" y="20999"/>
                    <a:pt x="9908" y="20485"/>
                  </a:cubicBezTo>
                  <a:lnTo>
                    <a:pt x="23679" y="18485"/>
                  </a:lnTo>
                  <a:cubicBezTo>
                    <a:pt x="25085" y="18279"/>
                    <a:pt x="26301" y="17397"/>
                    <a:pt x="26930" y="16123"/>
                  </a:cubicBezTo>
                  <a:lnTo>
                    <a:pt x="33087" y="3643"/>
                  </a:lnTo>
                  <a:cubicBezTo>
                    <a:pt x="33594" y="2619"/>
                    <a:pt x="34408" y="1923"/>
                    <a:pt x="35330" y="1552"/>
                  </a:cubicBezTo>
                  <a:cubicBezTo>
                    <a:pt x="34482" y="517"/>
                    <a:pt x="33245" y="0"/>
                    <a:pt x="32009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1" name="Google Shape;1491;p32"/>
            <p:cNvSpPr/>
            <p:nvPr/>
          </p:nvSpPr>
          <p:spPr>
            <a:xfrm>
              <a:off x="2752900" y="245575"/>
              <a:ext cx="1347275" cy="1291875"/>
            </a:xfrm>
            <a:custGeom>
              <a:avLst/>
              <a:gdLst/>
              <a:ahLst/>
              <a:cxnLst/>
              <a:rect l="l" t="t" r="r" b="b"/>
              <a:pathLst>
                <a:path w="53891" h="51675" extrusionOk="0">
                  <a:moveTo>
                    <a:pt x="24869" y="0"/>
                  </a:moveTo>
                  <a:cubicBezTo>
                    <a:pt x="24527" y="0"/>
                    <a:pt x="24199" y="189"/>
                    <a:pt x="24038" y="516"/>
                  </a:cubicBezTo>
                  <a:lnTo>
                    <a:pt x="21182" y="6304"/>
                  </a:lnTo>
                  <a:cubicBezTo>
                    <a:pt x="20688" y="7304"/>
                    <a:pt x="19732" y="7997"/>
                    <a:pt x="18627" y="8156"/>
                  </a:cubicBezTo>
                  <a:lnTo>
                    <a:pt x="4860" y="10160"/>
                  </a:lnTo>
                  <a:cubicBezTo>
                    <a:pt x="2866" y="10447"/>
                    <a:pt x="1244" y="11816"/>
                    <a:pt x="622" y="13728"/>
                  </a:cubicBezTo>
                  <a:cubicBezTo>
                    <a:pt x="0" y="15641"/>
                    <a:pt x="510" y="17702"/>
                    <a:pt x="1950" y="19109"/>
                  </a:cubicBezTo>
                  <a:lnTo>
                    <a:pt x="11916" y="28821"/>
                  </a:lnTo>
                  <a:cubicBezTo>
                    <a:pt x="12713" y="29598"/>
                    <a:pt x="13078" y="30719"/>
                    <a:pt x="12889" y="31821"/>
                  </a:cubicBezTo>
                  <a:lnTo>
                    <a:pt x="10537" y="45534"/>
                  </a:lnTo>
                  <a:cubicBezTo>
                    <a:pt x="10199" y="47518"/>
                    <a:pt x="10996" y="49485"/>
                    <a:pt x="12626" y="50667"/>
                  </a:cubicBezTo>
                  <a:cubicBezTo>
                    <a:pt x="13544" y="51335"/>
                    <a:pt x="14620" y="51675"/>
                    <a:pt x="15703" y="51675"/>
                  </a:cubicBezTo>
                  <a:cubicBezTo>
                    <a:pt x="16537" y="51675"/>
                    <a:pt x="17376" y="51474"/>
                    <a:pt x="18150" y="51066"/>
                  </a:cubicBezTo>
                  <a:lnTo>
                    <a:pt x="30468" y="44591"/>
                  </a:lnTo>
                  <a:cubicBezTo>
                    <a:pt x="30961" y="44331"/>
                    <a:pt x="31503" y="44201"/>
                    <a:pt x="32045" y="44201"/>
                  </a:cubicBezTo>
                  <a:cubicBezTo>
                    <a:pt x="32586" y="44201"/>
                    <a:pt x="33128" y="44331"/>
                    <a:pt x="33621" y="44591"/>
                  </a:cubicBezTo>
                  <a:lnTo>
                    <a:pt x="45939" y="51066"/>
                  </a:lnTo>
                  <a:cubicBezTo>
                    <a:pt x="46692" y="51463"/>
                    <a:pt x="47532" y="51662"/>
                    <a:pt x="48373" y="51662"/>
                  </a:cubicBezTo>
                  <a:cubicBezTo>
                    <a:pt x="49460" y="51662"/>
                    <a:pt x="50551" y="51330"/>
                    <a:pt x="51463" y="50667"/>
                  </a:cubicBezTo>
                  <a:cubicBezTo>
                    <a:pt x="53093" y="49485"/>
                    <a:pt x="53890" y="47518"/>
                    <a:pt x="53552" y="45534"/>
                  </a:cubicBezTo>
                  <a:lnTo>
                    <a:pt x="52477" y="39279"/>
                  </a:lnTo>
                  <a:cubicBezTo>
                    <a:pt x="52399" y="38829"/>
                    <a:pt x="52009" y="38509"/>
                    <a:pt x="51565" y="38509"/>
                  </a:cubicBezTo>
                  <a:cubicBezTo>
                    <a:pt x="51513" y="38509"/>
                    <a:pt x="51459" y="38513"/>
                    <a:pt x="51406" y="38522"/>
                  </a:cubicBezTo>
                  <a:cubicBezTo>
                    <a:pt x="50899" y="38607"/>
                    <a:pt x="50562" y="39087"/>
                    <a:pt x="50649" y="39594"/>
                  </a:cubicBezTo>
                  <a:lnTo>
                    <a:pt x="51721" y="45848"/>
                  </a:lnTo>
                  <a:cubicBezTo>
                    <a:pt x="51944" y="47150"/>
                    <a:pt x="51440" y="48390"/>
                    <a:pt x="50372" y="49164"/>
                  </a:cubicBezTo>
                  <a:cubicBezTo>
                    <a:pt x="49770" y="49602"/>
                    <a:pt x="49083" y="49823"/>
                    <a:pt x="48389" y="49823"/>
                  </a:cubicBezTo>
                  <a:cubicBezTo>
                    <a:pt x="47853" y="49823"/>
                    <a:pt x="47312" y="49691"/>
                    <a:pt x="46803" y="49424"/>
                  </a:cubicBezTo>
                  <a:lnTo>
                    <a:pt x="34486" y="42949"/>
                  </a:lnTo>
                  <a:cubicBezTo>
                    <a:pt x="33723" y="42547"/>
                    <a:pt x="32884" y="42346"/>
                    <a:pt x="32045" y="42346"/>
                  </a:cubicBezTo>
                  <a:cubicBezTo>
                    <a:pt x="31206" y="42346"/>
                    <a:pt x="30367" y="42547"/>
                    <a:pt x="29603" y="42949"/>
                  </a:cubicBezTo>
                  <a:lnTo>
                    <a:pt x="17286" y="49424"/>
                  </a:lnTo>
                  <a:cubicBezTo>
                    <a:pt x="16777" y="49691"/>
                    <a:pt x="16236" y="49823"/>
                    <a:pt x="15700" y="49823"/>
                  </a:cubicBezTo>
                  <a:cubicBezTo>
                    <a:pt x="15006" y="49823"/>
                    <a:pt x="14319" y="49602"/>
                    <a:pt x="13717" y="49164"/>
                  </a:cubicBezTo>
                  <a:cubicBezTo>
                    <a:pt x="12649" y="48390"/>
                    <a:pt x="12145" y="47150"/>
                    <a:pt x="12369" y="45848"/>
                  </a:cubicBezTo>
                  <a:lnTo>
                    <a:pt x="14721" y="32135"/>
                  </a:lnTo>
                  <a:cubicBezTo>
                    <a:pt x="15011" y="30432"/>
                    <a:pt x="14447" y="28695"/>
                    <a:pt x="13210" y="27492"/>
                  </a:cubicBezTo>
                  <a:lnTo>
                    <a:pt x="3248" y="17777"/>
                  </a:lnTo>
                  <a:cubicBezTo>
                    <a:pt x="2302" y="16858"/>
                    <a:pt x="1981" y="15556"/>
                    <a:pt x="2390" y="14303"/>
                  </a:cubicBezTo>
                  <a:cubicBezTo>
                    <a:pt x="2795" y="13049"/>
                    <a:pt x="3819" y="12184"/>
                    <a:pt x="5124" y="11995"/>
                  </a:cubicBezTo>
                  <a:lnTo>
                    <a:pt x="18897" y="9994"/>
                  </a:lnTo>
                  <a:cubicBezTo>
                    <a:pt x="20604" y="9748"/>
                    <a:pt x="22081" y="8673"/>
                    <a:pt x="22848" y="7126"/>
                  </a:cubicBezTo>
                  <a:lnTo>
                    <a:pt x="25703" y="1340"/>
                  </a:lnTo>
                  <a:cubicBezTo>
                    <a:pt x="25930" y="881"/>
                    <a:pt x="25741" y="323"/>
                    <a:pt x="25281" y="96"/>
                  </a:cubicBezTo>
                  <a:cubicBezTo>
                    <a:pt x="25148" y="31"/>
                    <a:pt x="25007" y="0"/>
                    <a:pt x="24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2" name="Google Shape;1492;p32"/>
            <p:cNvSpPr/>
            <p:nvPr/>
          </p:nvSpPr>
          <p:spPr>
            <a:xfrm>
              <a:off x="3391500" y="18075"/>
              <a:ext cx="963625" cy="1123900"/>
            </a:xfrm>
            <a:custGeom>
              <a:avLst/>
              <a:gdLst/>
              <a:ahLst/>
              <a:cxnLst/>
              <a:rect l="l" t="t" r="r" b="b"/>
              <a:pathLst>
                <a:path w="38545" h="44956" extrusionOk="0">
                  <a:moveTo>
                    <a:pt x="6499" y="1"/>
                  </a:moveTo>
                  <a:cubicBezTo>
                    <a:pt x="4488" y="1"/>
                    <a:pt x="2687" y="1120"/>
                    <a:pt x="1795" y="2925"/>
                  </a:cubicBezTo>
                  <a:lnTo>
                    <a:pt x="227" y="6101"/>
                  </a:lnTo>
                  <a:cubicBezTo>
                    <a:pt x="1" y="6561"/>
                    <a:pt x="189" y="7118"/>
                    <a:pt x="649" y="7345"/>
                  </a:cubicBezTo>
                  <a:cubicBezTo>
                    <a:pt x="781" y="7410"/>
                    <a:pt x="921" y="7440"/>
                    <a:pt x="1058" y="7440"/>
                  </a:cubicBezTo>
                  <a:cubicBezTo>
                    <a:pt x="1401" y="7440"/>
                    <a:pt x="1731" y="7250"/>
                    <a:pt x="1893" y="6922"/>
                  </a:cubicBezTo>
                  <a:lnTo>
                    <a:pt x="3461" y="3745"/>
                  </a:lnTo>
                  <a:cubicBezTo>
                    <a:pt x="4045" y="2563"/>
                    <a:pt x="5181" y="1857"/>
                    <a:pt x="6499" y="1857"/>
                  </a:cubicBezTo>
                  <a:cubicBezTo>
                    <a:pt x="7820" y="1857"/>
                    <a:pt x="8956" y="2563"/>
                    <a:pt x="9540" y="3745"/>
                  </a:cubicBezTo>
                  <a:lnTo>
                    <a:pt x="15697" y="16226"/>
                  </a:lnTo>
                  <a:cubicBezTo>
                    <a:pt x="16464" y="17773"/>
                    <a:pt x="17941" y="18848"/>
                    <a:pt x="19648" y="19094"/>
                  </a:cubicBezTo>
                  <a:lnTo>
                    <a:pt x="33418" y="21095"/>
                  </a:lnTo>
                  <a:cubicBezTo>
                    <a:pt x="34726" y="21284"/>
                    <a:pt x="35750" y="22149"/>
                    <a:pt x="36155" y="23403"/>
                  </a:cubicBezTo>
                  <a:cubicBezTo>
                    <a:pt x="36564" y="24656"/>
                    <a:pt x="36243" y="25958"/>
                    <a:pt x="35297" y="26877"/>
                  </a:cubicBezTo>
                  <a:lnTo>
                    <a:pt x="25335" y="36592"/>
                  </a:lnTo>
                  <a:cubicBezTo>
                    <a:pt x="24098" y="37795"/>
                    <a:pt x="23534" y="39532"/>
                    <a:pt x="23825" y="41235"/>
                  </a:cubicBezTo>
                  <a:cubicBezTo>
                    <a:pt x="23825" y="41235"/>
                    <a:pt x="24331" y="44179"/>
                    <a:pt x="24331" y="44186"/>
                  </a:cubicBezTo>
                  <a:cubicBezTo>
                    <a:pt x="24407" y="44632"/>
                    <a:pt x="24810" y="44955"/>
                    <a:pt x="25252" y="44955"/>
                  </a:cubicBezTo>
                  <a:cubicBezTo>
                    <a:pt x="25302" y="44955"/>
                    <a:pt x="25352" y="44951"/>
                    <a:pt x="25403" y="44943"/>
                  </a:cubicBezTo>
                  <a:cubicBezTo>
                    <a:pt x="25910" y="44855"/>
                    <a:pt x="26247" y="44375"/>
                    <a:pt x="26160" y="43871"/>
                  </a:cubicBezTo>
                  <a:lnTo>
                    <a:pt x="25656" y="40921"/>
                  </a:lnTo>
                  <a:cubicBezTo>
                    <a:pt x="25467" y="39823"/>
                    <a:pt x="25832" y="38698"/>
                    <a:pt x="26629" y="37921"/>
                  </a:cubicBezTo>
                  <a:lnTo>
                    <a:pt x="36595" y="28209"/>
                  </a:lnTo>
                  <a:cubicBezTo>
                    <a:pt x="38035" y="26802"/>
                    <a:pt x="38545" y="24741"/>
                    <a:pt x="37923" y="22828"/>
                  </a:cubicBezTo>
                  <a:cubicBezTo>
                    <a:pt x="37301" y="20916"/>
                    <a:pt x="35675" y="19547"/>
                    <a:pt x="33685" y="19260"/>
                  </a:cubicBezTo>
                  <a:lnTo>
                    <a:pt x="19915" y="17256"/>
                  </a:lnTo>
                  <a:cubicBezTo>
                    <a:pt x="18813" y="17097"/>
                    <a:pt x="17857" y="16404"/>
                    <a:pt x="17363" y="15404"/>
                  </a:cubicBezTo>
                  <a:lnTo>
                    <a:pt x="11207" y="2925"/>
                  </a:lnTo>
                  <a:cubicBezTo>
                    <a:pt x="10314" y="1120"/>
                    <a:pt x="8513" y="1"/>
                    <a:pt x="64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34" name="Google Shape;1534;p32"/>
          <p:cNvGrpSpPr/>
          <p:nvPr/>
        </p:nvGrpSpPr>
        <p:grpSpPr>
          <a:xfrm rot="1372388">
            <a:off x="2946335" y="2256897"/>
            <a:ext cx="1919536" cy="1863137"/>
            <a:chOff x="2416614" y="-315052"/>
            <a:chExt cx="2274706" cy="2185722"/>
          </a:xfrm>
        </p:grpSpPr>
        <p:sp>
          <p:nvSpPr>
            <p:cNvPr id="1535" name="Google Shape;1535;p32"/>
            <p:cNvSpPr/>
            <p:nvPr/>
          </p:nvSpPr>
          <p:spPr>
            <a:xfrm>
              <a:off x="2416614" y="-315052"/>
              <a:ext cx="2274706" cy="2185722"/>
            </a:xfrm>
            <a:custGeom>
              <a:avLst/>
              <a:gdLst/>
              <a:ahLst/>
              <a:cxnLst/>
              <a:rect l="l" t="t" r="r" b="b"/>
              <a:pathLst>
                <a:path w="75079" h="72142" extrusionOk="0">
                  <a:moveTo>
                    <a:pt x="37538" y="0"/>
                  </a:moveTo>
                  <a:cubicBezTo>
                    <a:pt x="35486" y="0"/>
                    <a:pt x="33490" y="565"/>
                    <a:pt x="31763" y="1639"/>
                  </a:cubicBezTo>
                  <a:cubicBezTo>
                    <a:pt x="30040" y="2711"/>
                    <a:pt x="28647" y="4252"/>
                    <a:pt x="27738" y="6094"/>
                  </a:cubicBezTo>
                  <a:lnTo>
                    <a:pt x="26170" y="9270"/>
                  </a:lnTo>
                  <a:cubicBezTo>
                    <a:pt x="25872" y="9871"/>
                    <a:pt x="25670" y="10506"/>
                    <a:pt x="25568" y="11158"/>
                  </a:cubicBezTo>
                  <a:cubicBezTo>
                    <a:pt x="25113" y="11639"/>
                    <a:pt x="24734" y="12183"/>
                    <a:pt x="24436" y="12785"/>
                  </a:cubicBezTo>
                  <a:lnTo>
                    <a:pt x="22115" y="17488"/>
                  </a:lnTo>
                  <a:lnTo>
                    <a:pt x="9537" y="19317"/>
                  </a:lnTo>
                  <a:cubicBezTo>
                    <a:pt x="7503" y="19613"/>
                    <a:pt x="5607" y="20458"/>
                    <a:pt x="4056" y="21770"/>
                  </a:cubicBezTo>
                  <a:cubicBezTo>
                    <a:pt x="2505" y="23077"/>
                    <a:pt x="1349" y="24801"/>
                    <a:pt x="713" y="26755"/>
                  </a:cubicBezTo>
                  <a:cubicBezTo>
                    <a:pt x="78" y="28711"/>
                    <a:pt x="1" y="30782"/>
                    <a:pt x="487" y="32756"/>
                  </a:cubicBezTo>
                  <a:cubicBezTo>
                    <a:pt x="974" y="34726"/>
                    <a:pt x="2008" y="36523"/>
                    <a:pt x="3478" y="37960"/>
                  </a:cubicBezTo>
                  <a:lnTo>
                    <a:pt x="12578" y="46831"/>
                  </a:lnTo>
                  <a:lnTo>
                    <a:pt x="10433" y="59358"/>
                  </a:lnTo>
                  <a:cubicBezTo>
                    <a:pt x="10084" y="61381"/>
                    <a:pt x="10304" y="63446"/>
                    <a:pt x="11071" y="65329"/>
                  </a:cubicBezTo>
                  <a:cubicBezTo>
                    <a:pt x="11835" y="67208"/>
                    <a:pt x="13116" y="68840"/>
                    <a:pt x="14778" y="70047"/>
                  </a:cubicBezTo>
                  <a:cubicBezTo>
                    <a:pt x="16664" y="71418"/>
                    <a:pt x="18884" y="72141"/>
                    <a:pt x="21195" y="72141"/>
                  </a:cubicBezTo>
                  <a:cubicBezTo>
                    <a:pt x="22956" y="72141"/>
                    <a:pt x="24717" y="71706"/>
                    <a:pt x="26289" y="70881"/>
                  </a:cubicBezTo>
                  <a:lnTo>
                    <a:pt x="37538" y="64967"/>
                  </a:lnTo>
                  <a:lnTo>
                    <a:pt x="48271" y="70607"/>
                  </a:lnTo>
                  <a:lnTo>
                    <a:pt x="48274" y="70611"/>
                  </a:lnTo>
                  <a:cubicBezTo>
                    <a:pt x="48430" y="70692"/>
                    <a:pt x="48561" y="70759"/>
                    <a:pt x="48689" y="70827"/>
                  </a:cubicBezTo>
                  <a:cubicBezTo>
                    <a:pt x="48720" y="70844"/>
                    <a:pt x="48750" y="70861"/>
                    <a:pt x="48784" y="70878"/>
                  </a:cubicBezTo>
                  <a:lnTo>
                    <a:pt x="48787" y="70881"/>
                  </a:lnTo>
                  <a:cubicBezTo>
                    <a:pt x="50349" y="71699"/>
                    <a:pt x="52086" y="72124"/>
                    <a:pt x="53859" y="72124"/>
                  </a:cubicBezTo>
                  <a:cubicBezTo>
                    <a:pt x="54127" y="72124"/>
                    <a:pt x="54394" y="72115"/>
                    <a:pt x="54661" y="72094"/>
                  </a:cubicBezTo>
                  <a:cubicBezTo>
                    <a:pt x="56709" y="71949"/>
                    <a:pt x="58658" y="71240"/>
                    <a:pt x="60301" y="70047"/>
                  </a:cubicBezTo>
                  <a:cubicBezTo>
                    <a:pt x="61960" y="68840"/>
                    <a:pt x="63244" y="67208"/>
                    <a:pt x="64008" y="65326"/>
                  </a:cubicBezTo>
                  <a:cubicBezTo>
                    <a:pt x="64775" y="63446"/>
                    <a:pt x="64995" y="61381"/>
                    <a:pt x="64646" y="59358"/>
                  </a:cubicBezTo>
                  <a:lnTo>
                    <a:pt x="63576" y="53099"/>
                  </a:lnTo>
                  <a:cubicBezTo>
                    <a:pt x="63443" y="52335"/>
                    <a:pt x="63173" y="51592"/>
                    <a:pt x="62785" y="50916"/>
                  </a:cubicBezTo>
                  <a:cubicBezTo>
                    <a:pt x="62927" y="50153"/>
                    <a:pt x="62933" y="49358"/>
                    <a:pt x="62801" y="48595"/>
                  </a:cubicBezTo>
                  <a:lnTo>
                    <a:pt x="62497" y="46831"/>
                  </a:lnTo>
                  <a:lnTo>
                    <a:pt x="71601" y="37960"/>
                  </a:lnTo>
                  <a:cubicBezTo>
                    <a:pt x="73071" y="36527"/>
                    <a:pt x="74105" y="34726"/>
                    <a:pt x="74592" y="32756"/>
                  </a:cubicBezTo>
                  <a:cubicBezTo>
                    <a:pt x="75078" y="30785"/>
                    <a:pt x="75001" y="28711"/>
                    <a:pt x="74366" y="26758"/>
                  </a:cubicBezTo>
                  <a:cubicBezTo>
                    <a:pt x="73730" y="24801"/>
                    <a:pt x="72574" y="23077"/>
                    <a:pt x="71023" y="21770"/>
                  </a:cubicBezTo>
                  <a:cubicBezTo>
                    <a:pt x="69472" y="20462"/>
                    <a:pt x="67576" y="19613"/>
                    <a:pt x="65542" y="19317"/>
                  </a:cubicBezTo>
                  <a:lnTo>
                    <a:pt x="52964" y="17488"/>
                  </a:lnTo>
                  <a:lnTo>
                    <a:pt x="47341" y="6094"/>
                  </a:lnTo>
                  <a:cubicBezTo>
                    <a:pt x="46432" y="4248"/>
                    <a:pt x="45040" y="2711"/>
                    <a:pt x="43313" y="1639"/>
                  </a:cubicBezTo>
                  <a:cubicBezTo>
                    <a:pt x="41589" y="565"/>
                    <a:pt x="39593" y="0"/>
                    <a:pt x="37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44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6" name="Google Shape;1536;p32"/>
            <p:cNvSpPr/>
            <p:nvPr/>
          </p:nvSpPr>
          <p:spPr>
            <a:xfrm>
              <a:off x="2753750" y="41200"/>
              <a:ext cx="1600525" cy="1473075"/>
            </a:xfrm>
            <a:custGeom>
              <a:avLst/>
              <a:gdLst/>
              <a:ahLst/>
              <a:cxnLst/>
              <a:rect l="l" t="t" r="r" b="b"/>
              <a:pathLst>
                <a:path w="64021" h="58923" extrusionOk="0">
                  <a:moveTo>
                    <a:pt x="32011" y="0"/>
                  </a:moveTo>
                  <a:cubicBezTo>
                    <a:pt x="30471" y="0"/>
                    <a:pt x="28931" y="803"/>
                    <a:pt x="28140" y="2408"/>
                  </a:cubicBezTo>
                  <a:lnTo>
                    <a:pt x="21979" y="14888"/>
                  </a:lnTo>
                  <a:cubicBezTo>
                    <a:pt x="21351" y="16162"/>
                    <a:pt x="20134" y="17044"/>
                    <a:pt x="18728" y="17250"/>
                  </a:cubicBezTo>
                  <a:lnTo>
                    <a:pt x="4957" y="19250"/>
                  </a:lnTo>
                  <a:cubicBezTo>
                    <a:pt x="1416" y="19765"/>
                    <a:pt x="0" y="24117"/>
                    <a:pt x="2565" y="26614"/>
                  </a:cubicBezTo>
                  <a:lnTo>
                    <a:pt x="12531" y="36330"/>
                  </a:lnTo>
                  <a:cubicBezTo>
                    <a:pt x="13548" y="37320"/>
                    <a:pt x="14011" y="38749"/>
                    <a:pt x="13771" y="40151"/>
                  </a:cubicBezTo>
                  <a:lnTo>
                    <a:pt x="11419" y="53865"/>
                  </a:lnTo>
                  <a:cubicBezTo>
                    <a:pt x="10940" y="56656"/>
                    <a:pt x="13159" y="58922"/>
                    <a:pt x="15674" y="58922"/>
                  </a:cubicBezTo>
                  <a:cubicBezTo>
                    <a:pt x="16338" y="58922"/>
                    <a:pt x="17023" y="58765"/>
                    <a:pt x="17684" y="58417"/>
                  </a:cubicBezTo>
                  <a:lnTo>
                    <a:pt x="30001" y="51942"/>
                  </a:lnTo>
                  <a:cubicBezTo>
                    <a:pt x="30630" y="51611"/>
                    <a:pt x="31320" y="51445"/>
                    <a:pt x="32011" y="51445"/>
                  </a:cubicBezTo>
                  <a:cubicBezTo>
                    <a:pt x="32701" y="51445"/>
                    <a:pt x="33391" y="51611"/>
                    <a:pt x="34020" y="51942"/>
                  </a:cubicBezTo>
                  <a:lnTo>
                    <a:pt x="46337" y="58417"/>
                  </a:lnTo>
                  <a:cubicBezTo>
                    <a:pt x="46998" y="58765"/>
                    <a:pt x="47683" y="58922"/>
                    <a:pt x="48347" y="58922"/>
                  </a:cubicBezTo>
                  <a:cubicBezTo>
                    <a:pt x="50862" y="58922"/>
                    <a:pt x="53081" y="56656"/>
                    <a:pt x="52602" y="53865"/>
                  </a:cubicBezTo>
                  <a:lnTo>
                    <a:pt x="50250" y="40151"/>
                  </a:lnTo>
                  <a:cubicBezTo>
                    <a:pt x="50010" y="38749"/>
                    <a:pt x="50473" y="37320"/>
                    <a:pt x="51490" y="36330"/>
                  </a:cubicBezTo>
                  <a:lnTo>
                    <a:pt x="61456" y="26614"/>
                  </a:lnTo>
                  <a:cubicBezTo>
                    <a:pt x="64021" y="24117"/>
                    <a:pt x="62605" y="19765"/>
                    <a:pt x="59064" y="19250"/>
                  </a:cubicBezTo>
                  <a:lnTo>
                    <a:pt x="45293" y="17250"/>
                  </a:lnTo>
                  <a:cubicBezTo>
                    <a:pt x="43887" y="17044"/>
                    <a:pt x="42670" y="16162"/>
                    <a:pt x="42042" y="14888"/>
                  </a:cubicBezTo>
                  <a:lnTo>
                    <a:pt x="35881" y="2408"/>
                  </a:lnTo>
                  <a:cubicBezTo>
                    <a:pt x="35090" y="803"/>
                    <a:pt x="33550" y="0"/>
                    <a:pt x="320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7" name="Google Shape;1537;p32"/>
            <p:cNvSpPr/>
            <p:nvPr/>
          </p:nvSpPr>
          <p:spPr>
            <a:xfrm>
              <a:off x="2753750" y="41250"/>
              <a:ext cx="883275" cy="1473000"/>
            </a:xfrm>
            <a:custGeom>
              <a:avLst/>
              <a:gdLst/>
              <a:ahLst/>
              <a:cxnLst/>
              <a:rect l="l" t="t" r="r" b="b"/>
              <a:pathLst>
                <a:path w="35331" h="58920" extrusionOk="0">
                  <a:moveTo>
                    <a:pt x="32009" y="0"/>
                  </a:moveTo>
                  <a:cubicBezTo>
                    <a:pt x="30470" y="0"/>
                    <a:pt x="28931" y="802"/>
                    <a:pt x="28140" y="2406"/>
                  </a:cubicBezTo>
                  <a:lnTo>
                    <a:pt x="21979" y="14886"/>
                  </a:lnTo>
                  <a:cubicBezTo>
                    <a:pt x="21351" y="16160"/>
                    <a:pt x="20134" y="17042"/>
                    <a:pt x="18728" y="17248"/>
                  </a:cubicBezTo>
                  <a:lnTo>
                    <a:pt x="4957" y="19248"/>
                  </a:lnTo>
                  <a:cubicBezTo>
                    <a:pt x="1416" y="19763"/>
                    <a:pt x="0" y="24115"/>
                    <a:pt x="2565" y="26612"/>
                  </a:cubicBezTo>
                  <a:lnTo>
                    <a:pt x="12531" y="36328"/>
                  </a:lnTo>
                  <a:cubicBezTo>
                    <a:pt x="13548" y="37318"/>
                    <a:pt x="14011" y="38747"/>
                    <a:pt x="13771" y="40149"/>
                  </a:cubicBezTo>
                  <a:lnTo>
                    <a:pt x="11419" y="53863"/>
                  </a:lnTo>
                  <a:cubicBezTo>
                    <a:pt x="10940" y="56655"/>
                    <a:pt x="13155" y="58919"/>
                    <a:pt x="15669" y="58919"/>
                  </a:cubicBezTo>
                  <a:cubicBezTo>
                    <a:pt x="16208" y="58919"/>
                    <a:pt x="16760" y="58815"/>
                    <a:pt x="17302" y="58591"/>
                  </a:cubicBezTo>
                  <a:cubicBezTo>
                    <a:pt x="16538" y="57685"/>
                    <a:pt x="16137" y="56454"/>
                    <a:pt x="16369" y="55100"/>
                  </a:cubicBezTo>
                  <a:lnTo>
                    <a:pt x="18721" y="41386"/>
                  </a:lnTo>
                  <a:cubicBezTo>
                    <a:pt x="18961" y="39984"/>
                    <a:pt x="18498" y="38558"/>
                    <a:pt x="17478" y="37565"/>
                  </a:cubicBezTo>
                  <a:lnTo>
                    <a:pt x="7515" y="27853"/>
                  </a:lnTo>
                  <a:cubicBezTo>
                    <a:pt x="4951" y="25351"/>
                    <a:pt x="6367" y="20999"/>
                    <a:pt x="9908" y="20485"/>
                  </a:cubicBezTo>
                  <a:lnTo>
                    <a:pt x="23679" y="18485"/>
                  </a:lnTo>
                  <a:cubicBezTo>
                    <a:pt x="25085" y="18279"/>
                    <a:pt x="26301" y="17397"/>
                    <a:pt x="26930" y="16123"/>
                  </a:cubicBezTo>
                  <a:lnTo>
                    <a:pt x="33087" y="3643"/>
                  </a:lnTo>
                  <a:cubicBezTo>
                    <a:pt x="33594" y="2619"/>
                    <a:pt x="34408" y="1923"/>
                    <a:pt x="35330" y="1552"/>
                  </a:cubicBezTo>
                  <a:cubicBezTo>
                    <a:pt x="34482" y="517"/>
                    <a:pt x="33245" y="0"/>
                    <a:pt x="32009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8" name="Google Shape;1538;p32"/>
            <p:cNvSpPr/>
            <p:nvPr/>
          </p:nvSpPr>
          <p:spPr>
            <a:xfrm>
              <a:off x="2752900" y="245575"/>
              <a:ext cx="1347275" cy="1291875"/>
            </a:xfrm>
            <a:custGeom>
              <a:avLst/>
              <a:gdLst/>
              <a:ahLst/>
              <a:cxnLst/>
              <a:rect l="l" t="t" r="r" b="b"/>
              <a:pathLst>
                <a:path w="53891" h="51675" extrusionOk="0">
                  <a:moveTo>
                    <a:pt x="24869" y="0"/>
                  </a:moveTo>
                  <a:cubicBezTo>
                    <a:pt x="24527" y="0"/>
                    <a:pt x="24199" y="189"/>
                    <a:pt x="24038" y="516"/>
                  </a:cubicBezTo>
                  <a:lnTo>
                    <a:pt x="21182" y="6304"/>
                  </a:lnTo>
                  <a:cubicBezTo>
                    <a:pt x="20688" y="7304"/>
                    <a:pt x="19732" y="7997"/>
                    <a:pt x="18627" y="8156"/>
                  </a:cubicBezTo>
                  <a:lnTo>
                    <a:pt x="4860" y="10160"/>
                  </a:lnTo>
                  <a:cubicBezTo>
                    <a:pt x="2866" y="10447"/>
                    <a:pt x="1244" y="11816"/>
                    <a:pt x="622" y="13728"/>
                  </a:cubicBezTo>
                  <a:cubicBezTo>
                    <a:pt x="0" y="15641"/>
                    <a:pt x="510" y="17702"/>
                    <a:pt x="1950" y="19109"/>
                  </a:cubicBezTo>
                  <a:lnTo>
                    <a:pt x="11916" y="28821"/>
                  </a:lnTo>
                  <a:cubicBezTo>
                    <a:pt x="12713" y="29598"/>
                    <a:pt x="13078" y="30719"/>
                    <a:pt x="12889" y="31821"/>
                  </a:cubicBezTo>
                  <a:lnTo>
                    <a:pt x="10537" y="45534"/>
                  </a:lnTo>
                  <a:cubicBezTo>
                    <a:pt x="10199" y="47518"/>
                    <a:pt x="10996" y="49485"/>
                    <a:pt x="12626" y="50667"/>
                  </a:cubicBezTo>
                  <a:cubicBezTo>
                    <a:pt x="13544" y="51335"/>
                    <a:pt x="14620" y="51675"/>
                    <a:pt x="15703" y="51675"/>
                  </a:cubicBezTo>
                  <a:cubicBezTo>
                    <a:pt x="16537" y="51675"/>
                    <a:pt x="17376" y="51474"/>
                    <a:pt x="18150" y="51066"/>
                  </a:cubicBezTo>
                  <a:lnTo>
                    <a:pt x="30468" y="44591"/>
                  </a:lnTo>
                  <a:cubicBezTo>
                    <a:pt x="30961" y="44331"/>
                    <a:pt x="31503" y="44201"/>
                    <a:pt x="32045" y="44201"/>
                  </a:cubicBezTo>
                  <a:cubicBezTo>
                    <a:pt x="32586" y="44201"/>
                    <a:pt x="33128" y="44331"/>
                    <a:pt x="33621" y="44591"/>
                  </a:cubicBezTo>
                  <a:lnTo>
                    <a:pt x="45939" y="51066"/>
                  </a:lnTo>
                  <a:cubicBezTo>
                    <a:pt x="46692" y="51463"/>
                    <a:pt x="47532" y="51662"/>
                    <a:pt x="48373" y="51662"/>
                  </a:cubicBezTo>
                  <a:cubicBezTo>
                    <a:pt x="49460" y="51662"/>
                    <a:pt x="50551" y="51330"/>
                    <a:pt x="51463" y="50667"/>
                  </a:cubicBezTo>
                  <a:cubicBezTo>
                    <a:pt x="53093" y="49485"/>
                    <a:pt x="53890" y="47518"/>
                    <a:pt x="53552" y="45534"/>
                  </a:cubicBezTo>
                  <a:lnTo>
                    <a:pt x="52477" y="39279"/>
                  </a:lnTo>
                  <a:cubicBezTo>
                    <a:pt x="52399" y="38829"/>
                    <a:pt x="52009" y="38509"/>
                    <a:pt x="51565" y="38509"/>
                  </a:cubicBezTo>
                  <a:cubicBezTo>
                    <a:pt x="51513" y="38509"/>
                    <a:pt x="51459" y="38513"/>
                    <a:pt x="51406" y="38522"/>
                  </a:cubicBezTo>
                  <a:cubicBezTo>
                    <a:pt x="50899" y="38607"/>
                    <a:pt x="50562" y="39087"/>
                    <a:pt x="50649" y="39594"/>
                  </a:cubicBezTo>
                  <a:lnTo>
                    <a:pt x="51721" y="45848"/>
                  </a:lnTo>
                  <a:cubicBezTo>
                    <a:pt x="51944" y="47150"/>
                    <a:pt x="51440" y="48390"/>
                    <a:pt x="50372" y="49164"/>
                  </a:cubicBezTo>
                  <a:cubicBezTo>
                    <a:pt x="49770" y="49602"/>
                    <a:pt x="49083" y="49823"/>
                    <a:pt x="48389" y="49823"/>
                  </a:cubicBezTo>
                  <a:cubicBezTo>
                    <a:pt x="47853" y="49823"/>
                    <a:pt x="47312" y="49691"/>
                    <a:pt x="46803" y="49424"/>
                  </a:cubicBezTo>
                  <a:lnTo>
                    <a:pt x="34486" y="42949"/>
                  </a:lnTo>
                  <a:cubicBezTo>
                    <a:pt x="33723" y="42547"/>
                    <a:pt x="32884" y="42346"/>
                    <a:pt x="32045" y="42346"/>
                  </a:cubicBezTo>
                  <a:cubicBezTo>
                    <a:pt x="31206" y="42346"/>
                    <a:pt x="30367" y="42547"/>
                    <a:pt x="29603" y="42949"/>
                  </a:cubicBezTo>
                  <a:lnTo>
                    <a:pt x="17286" y="49424"/>
                  </a:lnTo>
                  <a:cubicBezTo>
                    <a:pt x="16777" y="49691"/>
                    <a:pt x="16236" y="49823"/>
                    <a:pt x="15700" y="49823"/>
                  </a:cubicBezTo>
                  <a:cubicBezTo>
                    <a:pt x="15006" y="49823"/>
                    <a:pt x="14319" y="49602"/>
                    <a:pt x="13717" y="49164"/>
                  </a:cubicBezTo>
                  <a:cubicBezTo>
                    <a:pt x="12649" y="48390"/>
                    <a:pt x="12145" y="47150"/>
                    <a:pt x="12369" y="45848"/>
                  </a:cubicBezTo>
                  <a:lnTo>
                    <a:pt x="14721" y="32135"/>
                  </a:lnTo>
                  <a:cubicBezTo>
                    <a:pt x="15011" y="30432"/>
                    <a:pt x="14447" y="28695"/>
                    <a:pt x="13210" y="27492"/>
                  </a:cubicBezTo>
                  <a:lnTo>
                    <a:pt x="3248" y="17777"/>
                  </a:lnTo>
                  <a:cubicBezTo>
                    <a:pt x="2302" y="16858"/>
                    <a:pt x="1981" y="15556"/>
                    <a:pt x="2390" y="14303"/>
                  </a:cubicBezTo>
                  <a:cubicBezTo>
                    <a:pt x="2795" y="13049"/>
                    <a:pt x="3819" y="12184"/>
                    <a:pt x="5124" y="11995"/>
                  </a:cubicBezTo>
                  <a:lnTo>
                    <a:pt x="18897" y="9994"/>
                  </a:lnTo>
                  <a:cubicBezTo>
                    <a:pt x="20604" y="9748"/>
                    <a:pt x="22081" y="8673"/>
                    <a:pt x="22848" y="7126"/>
                  </a:cubicBezTo>
                  <a:lnTo>
                    <a:pt x="25703" y="1340"/>
                  </a:lnTo>
                  <a:cubicBezTo>
                    <a:pt x="25930" y="881"/>
                    <a:pt x="25741" y="323"/>
                    <a:pt x="25281" y="96"/>
                  </a:cubicBezTo>
                  <a:cubicBezTo>
                    <a:pt x="25148" y="31"/>
                    <a:pt x="25007" y="0"/>
                    <a:pt x="24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9" name="Google Shape;1539;p32"/>
            <p:cNvSpPr/>
            <p:nvPr/>
          </p:nvSpPr>
          <p:spPr>
            <a:xfrm>
              <a:off x="3391500" y="18075"/>
              <a:ext cx="963625" cy="1123900"/>
            </a:xfrm>
            <a:custGeom>
              <a:avLst/>
              <a:gdLst/>
              <a:ahLst/>
              <a:cxnLst/>
              <a:rect l="l" t="t" r="r" b="b"/>
              <a:pathLst>
                <a:path w="38545" h="44956" extrusionOk="0">
                  <a:moveTo>
                    <a:pt x="6499" y="1"/>
                  </a:moveTo>
                  <a:cubicBezTo>
                    <a:pt x="4488" y="1"/>
                    <a:pt x="2687" y="1120"/>
                    <a:pt x="1795" y="2925"/>
                  </a:cubicBezTo>
                  <a:lnTo>
                    <a:pt x="227" y="6101"/>
                  </a:lnTo>
                  <a:cubicBezTo>
                    <a:pt x="1" y="6561"/>
                    <a:pt x="189" y="7118"/>
                    <a:pt x="649" y="7345"/>
                  </a:cubicBezTo>
                  <a:cubicBezTo>
                    <a:pt x="781" y="7410"/>
                    <a:pt x="921" y="7440"/>
                    <a:pt x="1058" y="7440"/>
                  </a:cubicBezTo>
                  <a:cubicBezTo>
                    <a:pt x="1401" y="7440"/>
                    <a:pt x="1731" y="7250"/>
                    <a:pt x="1893" y="6922"/>
                  </a:cubicBezTo>
                  <a:lnTo>
                    <a:pt x="3461" y="3745"/>
                  </a:lnTo>
                  <a:cubicBezTo>
                    <a:pt x="4045" y="2563"/>
                    <a:pt x="5181" y="1857"/>
                    <a:pt x="6499" y="1857"/>
                  </a:cubicBezTo>
                  <a:cubicBezTo>
                    <a:pt x="7820" y="1857"/>
                    <a:pt x="8956" y="2563"/>
                    <a:pt x="9540" y="3745"/>
                  </a:cubicBezTo>
                  <a:lnTo>
                    <a:pt x="15697" y="16226"/>
                  </a:lnTo>
                  <a:cubicBezTo>
                    <a:pt x="16464" y="17773"/>
                    <a:pt x="17941" y="18848"/>
                    <a:pt x="19648" y="19094"/>
                  </a:cubicBezTo>
                  <a:lnTo>
                    <a:pt x="33418" y="21095"/>
                  </a:lnTo>
                  <a:cubicBezTo>
                    <a:pt x="34726" y="21284"/>
                    <a:pt x="35750" y="22149"/>
                    <a:pt x="36155" y="23403"/>
                  </a:cubicBezTo>
                  <a:cubicBezTo>
                    <a:pt x="36564" y="24656"/>
                    <a:pt x="36243" y="25958"/>
                    <a:pt x="35297" y="26877"/>
                  </a:cubicBezTo>
                  <a:lnTo>
                    <a:pt x="25335" y="36592"/>
                  </a:lnTo>
                  <a:cubicBezTo>
                    <a:pt x="24098" y="37795"/>
                    <a:pt x="23534" y="39532"/>
                    <a:pt x="23825" y="41235"/>
                  </a:cubicBezTo>
                  <a:cubicBezTo>
                    <a:pt x="23825" y="41235"/>
                    <a:pt x="24331" y="44179"/>
                    <a:pt x="24331" y="44186"/>
                  </a:cubicBezTo>
                  <a:cubicBezTo>
                    <a:pt x="24407" y="44632"/>
                    <a:pt x="24810" y="44955"/>
                    <a:pt x="25252" y="44955"/>
                  </a:cubicBezTo>
                  <a:cubicBezTo>
                    <a:pt x="25302" y="44955"/>
                    <a:pt x="25352" y="44951"/>
                    <a:pt x="25403" y="44943"/>
                  </a:cubicBezTo>
                  <a:cubicBezTo>
                    <a:pt x="25910" y="44855"/>
                    <a:pt x="26247" y="44375"/>
                    <a:pt x="26160" y="43871"/>
                  </a:cubicBezTo>
                  <a:lnTo>
                    <a:pt x="25656" y="40921"/>
                  </a:lnTo>
                  <a:cubicBezTo>
                    <a:pt x="25467" y="39823"/>
                    <a:pt x="25832" y="38698"/>
                    <a:pt x="26629" y="37921"/>
                  </a:cubicBezTo>
                  <a:lnTo>
                    <a:pt x="36595" y="28209"/>
                  </a:lnTo>
                  <a:cubicBezTo>
                    <a:pt x="38035" y="26802"/>
                    <a:pt x="38545" y="24741"/>
                    <a:pt x="37923" y="22828"/>
                  </a:cubicBezTo>
                  <a:cubicBezTo>
                    <a:pt x="37301" y="20916"/>
                    <a:pt x="35675" y="19547"/>
                    <a:pt x="33685" y="19260"/>
                  </a:cubicBezTo>
                  <a:lnTo>
                    <a:pt x="19915" y="17256"/>
                  </a:lnTo>
                  <a:cubicBezTo>
                    <a:pt x="18813" y="17097"/>
                    <a:pt x="17857" y="16404"/>
                    <a:pt x="17363" y="15404"/>
                  </a:cubicBezTo>
                  <a:lnTo>
                    <a:pt x="11207" y="2925"/>
                  </a:lnTo>
                  <a:cubicBezTo>
                    <a:pt x="10314" y="1120"/>
                    <a:pt x="8513" y="1"/>
                    <a:pt x="64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40" name="Google Shape;1540;p32"/>
          <p:cNvGrpSpPr/>
          <p:nvPr/>
        </p:nvGrpSpPr>
        <p:grpSpPr>
          <a:xfrm rot="1371040">
            <a:off x="1465052" y="1984887"/>
            <a:ext cx="1879492" cy="1680352"/>
            <a:chOff x="2416614" y="-315052"/>
            <a:chExt cx="2274706" cy="2185722"/>
          </a:xfrm>
        </p:grpSpPr>
        <p:sp>
          <p:nvSpPr>
            <p:cNvPr id="1541" name="Google Shape;1541;p32"/>
            <p:cNvSpPr/>
            <p:nvPr/>
          </p:nvSpPr>
          <p:spPr>
            <a:xfrm>
              <a:off x="2416614" y="-315052"/>
              <a:ext cx="2274706" cy="2185722"/>
            </a:xfrm>
            <a:custGeom>
              <a:avLst/>
              <a:gdLst/>
              <a:ahLst/>
              <a:cxnLst/>
              <a:rect l="l" t="t" r="r" b="b"/>
              <a:pathLst>
                <a:path w="75079" h="72142" extrusionOk="0">
                  <a:moveTo>
                    <a:pt x="37538" y="0"/>
                  </a:moveTo>
                  <a:cubicBezTo>
                    <a:pt x="35486" y="0"/>
                    <a:pt x="33490" y="565"/>
                    <a:pt x="31763" y="1639"/>
                  </a:cubicBezTo>
                  <a:cubicBezTo>
                    <a:pt x="30040" y="2711"/>
                    <a:pt x="28647" y="4252"/>
                    <a:pt x="27738" y="6094"/>
                  </a:cubicBezTo>
                  <a:lnTo>
                    <a:pt x="26170" y="9270"/>
                  </a:lnTo>
                  <a:cubicBezTo>
                    <a:pt x="25872" y="9871"/>
                    <a:pt x="25670" y="10506"/>
                    <a:pt x="25568" y="11158"/>
                  </a:cubicBezTo>
                  <a:cubicBezTo>
                    <a:pt x="25113" y="11639"/>
                    <a:pt x="24734" y="12183"/>
                    <a:pt x="24436" y="12785"/>
                  </a:cubicBezTo>
                  <a:lnTo>
                    <a:pt x="22115" y="17488"/>
                  </a:lnTo>
                  <a:lnTo>
                    <a:pt x="9537" y="19317"/>
                  </a:lnTo>
                  <a:cubicBezTo>
                    <a:pt x="7503" y="19613"/>
                    <a:pt x="5607" y="20458"/>
                    <a:pt x="4056" y="21770"/>
                  </a:cubicBezTo>
                  <a:cubicBezTo>
                    <a:pt x="2505" y="23077"/>
                    <a:pt x="1349" y="24801"/>
                    <a:pt x="713" y="26755"/>
                  </a:cubicBezTo>
                  <a:cubicBezTo>
                    <a:pt x="78" y="28711"/>
                    <a:pt x="1" y="30782"/>
                    <a:pt x="487" y="32756"/>
                  </a:cubicBezTo>
                  <a:cubicBezTo>
                    <a:pt x="974" y="34726"/>
                    <a:pt x="2008" y="36523"/>
                    <a:pt x="3478" y="37960"/>
                  </a:cubicBezTo>
                  <a:lnTo>
                    <a:pt x="12578" y="46831"/>
                  </a:lnTo>
                  <a:lnTo>
                    <a:pt x="10433" y="59358"/>
                  </a:lnTo>
                  <a:cubicBezTo>
                    <a:pt x="10084" y="61381"/>
                    <a:pt x="10304" y="63446"/>
                    <a:pt x="11071" y="65329"/>
                  </a:cubicBezTo>
                  <a:cubicBezTo>
                    <a:pt x="11835" y="67208"/>
                    <a:pt x="13116" y="68840"/>
                    <a:pt x="14778" y="70047"/>
                  </a:cubicBezTo>
                  <a:cubicBezTo>
                    <a:pt x="16664" y="71418"/>
                    <a:pt x="18884" y="72141"/>
                    <a:pt x="21195" y="72141"/>
                  </a:cubicBezTo>
                  <a:cubicBezTo>
                    <a:pt x="22956" y="72141"/>
                    <a:pt x="24717" y="71706"/>
                    <a:pt x="26289" y="70881"/>
                  </a:cubicBezTo>
                  <a:lnTo>
                    <a:pt x="37538" y="64967"/>
                  </a:lnTo>
                  <a:lnTo>
                    <a:pt x="48271" y="70607"/>
                  </a:lnTo>
                  <a:lnTo>
                    <a:pt x="48274" y="70611"/>
                  </a:lnTo>
                  <a:cubicBezTo>
                    <a:pt x="48430" y="70692"/>
                    <a:pt x="48561" y="70759"/>
                    <a:pt x="48689" y="70827"/>
                  </a:cubicBezTo>
                  <a:cubicBezTo>
                    <a:pt x="48720" y="70844"/>
                    <a:pt x="48750" y="70861"/>
                    <a:pt x="48784" y="70878"/>
                  </a:cubicBezTo>
                  <a:lnTo>
                    <a:pt x="48787" y="70881"/>
                  </a:lnTo>
                  <a:cubicBezTo>
                    <a:pt x="50349" y="71699"/>
                    <a:pt x="52086" y="72124"/>
                    <a:pt x="53859" y="72124"/>
                  </a:cubicBezTo>
                  <a:cubicBezTo>
                    <a:pt x="54127" y="72124"/>
                    <a:pt x="54394" y="72115"/>
                    <a:pt x="54661" y="72094"/>
                  </a:cubicBezTo>
                  <a:cubicBezTo>
                    <a:pt x="56709" y="71949"/>
                    <a:pt x="58658" y="71240"/>
                    <a:pt x="60301" y="70047"/>
                  </a:cubicBezTo>
                  <a:cubicBezTo>
                    <a:pt x="61960" y="68840"/>
                    <a:pt x="63244" y="67208"/>
                    <a:pt x="64008" y="65326"/>
                  </a:cubicBezTo>
                  <a:cubicBezTo>
                    <a:pt x="64775" y="63446"/>
                    <a:pt x="64995" y="61381"/>
                    <a:pt x="64646" y="59358"/>
                  </a:cubicBezTo>
                  <a:lnTo>
                    <a:pt x="63576" y="53099"/>
                  </a:lnTo>
                  <a:cubicBezTo>
                    <a:pt x="63443" y="52335"/>
                    <a:pt x="63173" y="51592"/>
                    <a:pt x="62785" y="50916"/>
                  </a:cubicBezTo>
                  <a:cubicBezTo>
                    <a:pt x="62927" y="50153"/>
                    <a:pt x="62933" y="49358"/>
                    <a:pt x="62801" y="48595"/>
                  </a:cubicBezTo>
                  <a:lnTo>
                    <a:pt x="62497" y="46831"/>
                  </a:lnTo>
                  <a:lnTo>
                    <a:pt x="71601" y="37960"/>
                  </a:lnTo>
                  <a:cubicBezTo>
                    <a:pt x="73071" y="36527"/>
                    <a:pt x="74105" y="34726"/>
                    <a:pt x="74592" y="32756"/>
                  </a:cubicBezTo>
                  <a:cubicBezTo>
                    <a:pt x="75078" y="30785"/>
                    <a:pt x="75001" y="28711"/>
                    <a:pt x="74366" y="26758"/>
                  </a:cubicBezTo>
                  <a:cubicBezTo>
                    <a:pt x="73730" y="24801"/>
                    <a:pt x="72574" y="23077"/>
                    <a:pt x="71023" y="21770"/>
                  </a:cubicBezTo>
                  <a:cubicBezTo>
                    <a:pt x="69472" y="20462"/>
                    <a:pt x="67576" y="19613"/>
                    <a:pt x="65542" y="19317"/>
                  </a:cubicBezTo>
                  <a:lnTo>
                    <a:pt x="52964" y="17488"/>
                  </a:lnTo>
                  <a:lnTo>
                    <a:pt x="47341" y="6094"/>
                  </a:lnTo>
                  <a:cubicBezTo>
                    <a:pt x="46432" y="4248"/>
                    <a:pt x="45040" y="2711"/>
                    <a:pt x="43313" y="1639"/>
                  </a:cubicBezTo>
                  <a:cubicBezTo>
                    <a:pt x="41589" y="565"/>
                    <a:pt x="39593" y="0"/>
                    <a:pt x="37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44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2" name="Google Shape;1542;p32"/>
            <p:cNvSpPr/>
            <p:nvPr/>
          </p:nvSpPr>
          <p:spPr>
            <a:xfrm>
              <a:off x="2753750" y="41200"/>
              <a:ext cx="1600525" cy="1473075"/>
            </a:xfrm>
            <a:custGeom>
              <a:avLst/>
              <a:gdLst/>
              <a:ahLst/>
              <a:cxnLst/>
              <a:rect l="l" t="t" r="r" b="b"/>
              <a:pathLst>
                <a:path w="64021" h="58923" extrusionOk="0">
                  <a:moveTo>
                    <a:pt x="32011" y="0"/>
                  </a:moveTo>
                  <a:cubicBezTo>
                    <a:pt x="30471" y="0"/>
                    <a:pt x="28931" y="803"/>
                    <a:pt x="28140" y="2408"/>
                  </a:cubicBezTo>
                  <a:lnTo>
                    <a:pt x="21979" y="14888"/>
                  </a:lnTo>
                  <a:cubicBezTo>
                    <a:pt x="21351" y="16162"/>
                    <a:pt x="20134" y="17044"/>
                    <a:pt x="18728" y="17250"/>
                  </a:cubicBezTo>
                  <a:lnTo>
                    <a:pt x="4957" y="19250"/>
                  </a:lnTo>
                  <a:cubicBezTo>
                    <a:pt x="1416" y="19765"/>
                    <a:pt x="0" y="24117"/>
                    <a:pt x="2565" y="26614"/>
                  </a:cubicBezTo>
                  <a:lnTo>
                    <a:pt x="12531" y="36330"/>
                  </a:lnTo>
                  <a:cubicBezTo>
                    <a:pt x="13548" y="37320"/>
                    <a:pt x="14011" y="38749"/>
                    <a:pt x="13771" y="40151"/>
                  </a:cubicBezTo>
                  <a:lnTo>
                    <a:pt x="11419" y="53865"/>
                  </a:lnTo>
                  <a:cubicBezTo>
                    <a:pt x="10940" y="56656"/>
                    <a:pt x="13159" y="58922"/>
                    <a:pt x="15674" y="58922"/>
                  </a:cubicBezTo>
                  <a:cubicBezTo>
                    <a:pt x="16338" y="58922"/>
                    <a:pt x="17023" y="58765"/>
                    <a:pt x="17684" y="58417"/>
                  </a:cubicBezTo>
                  <a:lnTo>
                    <a:pt x="30001" y="51942"/>
                  </a:lnTo>
                  <a:cubicBezTo>
                    <a:pt x="30630" y="51611"/>
                    <a:pt x="31320" y="51445"/>
                    <a:pt x="32011" y="51445"/>
                  </a:cubicBezTo>
                  <a:cubicBezTo>
                    <a:pt x="32701" y="51445"/>
                    <a:pt x="33391" y="51611"/>
                    <a:pt x="34020" y="51942"/>
                  </a:cubicBezTo>
                  <a:lnTo>
                    <a:pt x="46337" y="58417"/>
                  </a:lnTo>
                  <a:cubicBezTo>
                    <a:pt x="46998" y="58765"/>
                    <a:pt x="47683" y="58922"/>
                    <a:pt x="48347" y="58922"/>
                  </a:cubicBezTo>
                  <a:cubicBezTo>
                    <a:pt x="50862" y="58922"/>
                    <a:pt x="53081" y="56656"/>
                    <a:pt x="52602" y="53865"/>
                  </a:cubicBezTo>
                  <a:lnTo>
                    <a:pt x="50250" y="40151"/>
                  </a:lnTo>
                  <a:cubicBezTo>
                    <a:pt x="50010" y="38749"/>
                    <a:pt x="50473" y="37320"/>
                    <a:pt x="51490" y="36330"/>
                  </a:cubicBezTo>
                  <a:lnTo>
                    <a:pt x="61456" y="26614"/>
                  </a:lnTo>
                  <a:cubicBezTo>
                    <a:pt x="64021" y="24117"/>
                    <a:pt x="62605" y="19765"/>
                    <a:pt x="59064" y="19250"/>
                  </a:cubicBezTo>
                  <a:lnTo>
                    <a:pt x="45293" y="17250"/>
                  </a:lnTo>
                  <a:cubicBezTo>
                    <a:pt x="43887" y="17044"/>
                    <a:pt x="42670" y="16162"/>
                    <a:pt x="42042" y="14888"/>
                  </a:cubicBezTo>
                  <a:lnTo>
                    <a:pt x="35881" y="2408"/>
                  </a:lnTo>
                  <a:cubicBezTo>
                    <a:pt x="35090" y="803"/>
                    <a:pt x="33550" y="0"/>
                    <a:pt x="320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3" name="Google Shape;1543;p32"/>
            <p:cNvSpPr/>
            <p:nvPr/>
          </p:nvSpPr>
          <p:spPr>
            <a:xfrm>
              <a:off x="2753750" y="41250"/>
              <a:ext cx="883275" cy="1473000"/>
            </a:xfrm>
            <a:custGeom>
              <a:avLst/>
              <a:gdLst/>
              <a:ahLst/>
              <a:cxnLst/>
              <a:rect l="l" t="t" r="r" b="b"/>
              <a:pathLst>
                <a:path w="35331" h="58920" extrusionOk="0">
                  <a:moveTo>
                    <a:pt x="32009" y="0"/>
                  </a:moveTo>
                  <a:cubicBezTo>
                    <a:pt x="30470" y="0"/>
                    <a:pt x="28931" y="802"/>
                    <a:pt x="28140" y="2406"/>
                  </a:cubicBezTo>
                  <a:lnTo>
                    <a:pt x="21979" y="14886"/>
                  </a:lnTo>
                  <a:cubicBezTo>
                    <a:pt x="21351" y="16160"/>
                    <a:pt x="20134" y="17042"/>
                    <a:pt x="18728" y="17248"/>
                  </a:cubicBezTo>
                  <a:lnTo>
                    <a:pt x="4957" y="19248"/>
                  </a:lnTo>
                  <a:cubicBezTo>
                    <a:pt x="1416" y="19763"/>
                    <a:pt x="0" y="24115"/>
                    <a:pt x="2565" y="26612"/>
                  </a:cubicBezTo>
                  <a:lnTo>
                    <a:pt x="12531" y="36328"/>
                  </a:lnTo>
                  <a:cubicBezTo>
                    <a:pt x="13548" y="37318"/>
                    <a:pt x="14011" y="38747"/>
                    <a:pt x="13771" y="40149"/>
                  </a:cubicBezTo>
                  <a:lnTo>
                    <a:pt x="11419" y="53863"/>
                  </a:lnTo>
                  <a:cubicBezTo>
                    <a:pt x="10940" y="56655"/>
                    <a:pt x="13155" y="58919"/>
                    <a:pt x="15669" y="58919"/>
                  </a:cubicBezTo>
                  <a:cubicBezTo>
                    <a:pt x="16208" y="58919"/>
                    <a:pt x="16760" y="58815"/>
                    <a:pt x="17302" y="58591"/>
                  </a:cubicBezTo>
                  <a:cubicBezTo>
                    <a:pt x="16538" y="57685"/>
                    <a:pt x="16137" y="56454"/>
                    <a:pt x="16369" y="55100"/>
                  </a:cubicBezTo>
                  <a:lnTo>
                    <a:pt x="18721" y="41386"/>
                  </a:lnTo>
                  <a:cubicBezTo>
                    <a:pt x="18961" y="39984"/>
                    <a:pt x="18498" y="38558"/>
                    <a:pt x="17478" y="37565"/>
                  </a:cubicBezTo>
                  <a:lnTo>
                    <a:pt x="7515" y="27853"/>
                  </a:lnTo>
                  <a:cubicBezTo>
                    <a:pt x="4951" y="25351"/>
                    <a:pt x="6367" y="20999"/>
                    <a:pt x="9908" y="20485"/>
                  </a:cubicBezTo>
                  <a:lnTo>
                    <a:pt x="23679" y="18485"/>
                  </a:lnTo>
                  <a:cubicBezTo>
                    <a:pt x="25085" y="18279"/>
                    <a:pt x="26301" y="17397"/>
                    <a:pt x="26930" y="16123"/>
                  </a:cubicBezTo>
                  <a:lnTo>
                    <a:pt x="33087" y="3643"/>
                  </a:lnTo>
                  <a:cubicBezTo>
                    <a:pt x="33594" y="2619"/>
                    <a:pt x="34408" y="1923"/>
                    <a:pt x="35330" y="1552"/>
                  </a:cubicBezTo>
                  <a:cubicBezTo>
                    <a:pt x="34482" y="517"/>
                    <a:pt x="33245" y="0"/>
                    <a:pt x="32009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4" name="Google Shape;1544;p32"/>
            <p:cNvSpPr/>
            <p:nvPr/>
          </p:nvSpPr>
          <p:spPr>
            <a:xfrm>
              <a:off x="2752900" y="245575"/>
              <a:ext cx="1347275" cy="1291875"/>
            </a:xfrm>
            <a:custGeom>
              <a:avLst/>
              <a:gdLst/>
              <a:ahLst/>
              <a:cxnLst/>
              <a:rect l="l" t="t" r="r" b="b"/>
              <a:pathLst>
                <a:path w="53891" h="51675" extrusionOk="0">
                  <a:moveTo>
                    <a:pt x="24869" y="0"/>
                  </a:moveTo>
                  <a:cubicBezTo>
                    <a:pt x="24527" y="0"/>
                    <a:pt x="24199" y="189"/>
                    <a:pt x="24038" y="516"/>
                  </a:cubicBezTo>
                  <a:lnTo>
                    <a:pt x="21182" y="6304"/>
                  </a:lnTo>
                  <a:cubicBezTo>
                    <a:pt x="20688" y="7304"/>
                    <a:pt x="19732" y="7997"/>
                    <a:pt x="18627" y="8156"/>
                  </a:cubicBezTo>
                  <a:lnTo>
                    <a:pt x="4860" y="10160"/>
                  </a:lnTo>
                  <a:cubicBezTo>
                    <a:pt x="2866" y="10447"/>
                    <a:pt x="1244" y="11816"/>
                    <a:pt x="622" y="13728"/>
                  </a:cubicBezTo>
                  <a:cubicBezTo>
                    <a:pt x="0" y="15641"/>
                    <a:pt x="510" y="17702"/>
                    <a:pt x="1950" y="19109"/>
                  </a:cubicBezTo>
                  <a:lnTo>
                    <a:pt x="11916" y="28821"/>
                  </a:lnTo>
                  <a:cubicBezTo>
                    <a:pt x="12713" y="29598"/>
                    <a:pt x="13078" y="30719"/>
                    <a:pt x="12889" y="31821"/>
                  </a:cubicBezTo>
                  <a:lnTo>
                    <a:pt x="10537" y="45534"/>
                  </a:lnTo>
                  <a:cubicBezTo>
                    <a:pt x="10199" y="47518"/>
                    <a:pt x="10996" y="49485"/>
                    <a:pt x="12626" y="50667"/>
                  </a:cubicBezTo>
                  <a:cubicBezTo>
                    <a:pt x="13544" y="51335"/>
                    <a:pt x="14620" y="51675"/>
                    <a:pt x="15703" y="51675"/>
                  </a:cubicBezTo>
                  <a:cubicBezTo>
                    <a:pt x="16537" y="51675"/>
                    <a:pt x="17376" y="51474"/>
                    <a:pt x="18150" y="51066"/>
                  </a:cubicBezTo>
                  <a:lnTo>
                    <a:pt x="30468" y="44591"/>
                  </a:lnTo>
                  <a:cubicBezTo>
                    <a:pt x="30961" y="44331"/>
                    <a:pt x="31503" y="44201"/>
                    <a:pt x="32045" y="44201"/>
                  </a:cubicBezTo>
                  <a:cubicBezTo>
                    <a:pt x="32586" y="44201"/>
                    <a:pt x="33128" y="44331"/>
                    <a:pt x="33621" y="44591"/>
                  </a:cubicBezTo>
                  <a:lnTo>
                    <a:pt x="45939" y="51066"/>
                  </a:lnTo>
                  <a:cubicBezTo>
                    <a:pt x="46692" y="51463"/>
                    <a:pt x="47532" y="51662"/>
                    <a:pt x="48373" y="51662"/>
                  </a:cubicBezTo>
                  <a:cubicBezTo>
                    <a:pt x="49460" y="51662"/>
                    <a:pt x="50551" y="51330"/>
                    <a:pt x="51463" y="50667"/>
                  </a:cubicBezTo>
                  <a:cubicBezTo>
                    <a:pt x="53093" y="49485"/>
                    <a:pt x="53890" y="47518"/>
                    <a:pt x="53552" y="45534"/>
                  </a:cubicBezTo>
                  <a:lnTo>
                    <a:pt x="52477" y="39279"/>
                  </a:lnTo>
                  <a:cubicBezTo>
                    <a:pt x="52399" y="38829"/>
                    <a:pt x="52009" y="38509"/>
                    <a:pt x="51565" y="38509"/>
                  </a:cubicBezTo>
                  <a:cubicBezTo>
                    <a:pt x="51513" y="38509"/>
                    <a:pt x="51459" y="38513"/>
                    <a:pt x="51406" y="38522"/>
                  </a:cubicBezTo>
                  <a:cubicBezTo>
                    <a:pt x="50899" y="38607"/>
                    <a:pt x="50562" y="39087"/>
                    <a:pt x="50649" y="39594"/>
                  </a:cubicBezTo>
                  <a:lnTo>
                    <a:pt x="51721" y="45848"/>
                  </a:lnTo>
                  <a:cubicBezTo>
                    <a:pt x="51944" y="47150"/>
                    <a:pt x="51440" y="48390"/>
                    <a:pt x="50372" y="49164"/>
                  </a:cubicBezTo>
                  <a:cubicBezTo>
                    <a:pt x="49770" y="49602"/>
                    <a:pt x="49083" y="49823"/>
                    <a:pt x="48389" y="49823"/>
                  </a:cubicBezTo>
                  <a:cubicBezTo>
                    <a:pt x="47853" y="49823"/>
                    <a:pt x="47312" y="49691"/>
                    <a:pt x="46803" y="49424"/>
                  </a:cubicBezTo>
                  <a:lnTo>
                    <a:pt x="34486" y="42949"/>
                  </a:lnTo>
                  <a:cubicBezTo>
                    <a:pt x="33723" y="42547"/>
                    <a:pt x="32884" y="42346"/>
                    <a:pt x="32045" y="42346"/>
                  </a:cubicBezTo>
                  <a:cubicBezTo>
                    <a:pt x="31206" y="42346"/>
                    <a:pt x="30367" y="42547"/>
                    <a:pt x="29603" y="42949"/>
                  </a:cubicBezTo>
                  <a:lnTo>
                    <a:pt x="17286" y="49424"/>
                  </a:lnTo>
                  <a:cubicBezTo>
                    <a:pt x="16777" y="49691"/>
                    <a:pt x="16236" y="49823"/>
                    <a:pt x="15700" y="49823"/>
                  </a:cubicBezTo>
                  <a:cubicBezTo>
                    <a:pt x="15006" y="49823"/>
                    <a:pt x="14319" y="49602"/>
                    <a:pt x="13717" y="49164"/>
                  </a:cubicBezTo>
                  <a:cubicBezTo>
                    <a:pt x="12649" y="48390"/>
                    <a:pt x="12145" y="47150"/>
                    <a:pt x="12369" y="45848"/>
                  </a:cubicBezTo>
                  <a:lnTo>
                    <a:pt x="14721" y="32135"/>
                  </a:lnTo>
                  <a:cubicBezTo>
                    <a:pt x="15011" y="30432"/>
                    <a:pt x="14447" y="28695"/>
                    <a:pt x="13210" y="27492"/>
                  </a:cubicBezTo>
                  <a:lnTo>
                    <a:pt x="3248" y="17777"/>
                  </a:lnTo>
                  <a:cubicBezTo>
                    <a:pt x="2302" y="16858"/>
                    <a:pt x="1981" y="15556"/>
                    <a:pt x="2390" y="14303"/>
                  </a:cubicBezTo>
                  <a:cubicBezTo>
                    <a:pt x="2795" y="13049"/>
                    <a:pt x="3819" y="12184"/>
                    <a:pt x="5124" y="11995"/>
                  </a:cubicBezTo>
                  <a:lnTo>
                    <a:pt x="18897" y="9994"/>
                  </a:lnTo>
                  <a:cubicBezTo>
                    <a:pt x="20604" y="9748"/>
                    <a:pt x="22081" y="8673"/>
                    <a:pt x="22848" y="7126"/>
                  </a:cubicBezTo>
                  <a:lnTo>
                    <a:pt x="25703" y="1340"/>
                  </a:lnTo>
                  <a:cubicBezTo>
                    <a:pt x="25930" y="881"/>
                    <a:pt x="25741" y="323"/>
                    <a:pt x="25281" y="96"/>
                  </a:cubicBezTo>
                  <a:cubicBezTo>
                    <a:pt x="25148" y="31"/>
                    <a:pt x="25007" y="0"/>
                    <a:pt x="24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5" name="Google Shape;1545;p32"/>
            <p:cNvSpPr/>
            <p:nvPr/>
          </p:nvSpPr>
          <p:spPr>
            <a:xfrm>
              <a:off x="3391500" y="18075"/>
              <a:ext cx="963625" cy="1123900"/>
            </a:xfrm>
            <a:custGeom>
              <a:avLst/>
              <a:gdLst/>
              <a:ahLst/>
              <a:cxnLst/>
              <a:rect l="l" t="t" r="r" b="b"/>
              <a:pathLst>
                <a:path w="38545" h="44956" extrusionOk="0">
                  <a:moveTo>
                    <a:pt x="6499" y="1"/>
                  </a:moveTo>
                  <a:cubicBezTo>
                    <a:pt x="4488" y="1"/>
                    <a:pt x="2687" y="1120"/>
                    <a:pt x="1795" y="2925"/>
                  </a:cubicBezTo>
                  <a:lnTo>
                    <a:pt x="227" y="6101"/>
                  </a:lnTo>
                  <a:cubicBezTo>
                    <a:pt x="1" y="6561"/>
                    <a:pt x="189" y="7118"/>
                    <a:pt x="649" y="7345"/>
                  </a:cubicBezTo>
                  <a:cubicBezTo>
                    <a:pt x="781" y="7410"/>
                    <a:pt x="921" y="7440"/>
                    <a:pt x="1058" y="7440"/>
                  </a:cubicBezTo>
                  <a:cubicBezTo>
                    <a:pt x="1401" y="7440"/>
                    <a:pt x="1731" y="7250"/>
                    <a:pt x="1893" y="6922"/>
                  </a:cubicBezTo>
                  <a:lnTo>
                    <a:pt x="3461" y="3745"/>
                  </a:lnTo>
                  <a:cubicBezTo>
                    <a:pt x="4045" y="2563"/>
                    <a:pt x="5181" y="1857"/>
                    <a:pt x="6499" y="1857"/>
                  </a:cubicBezTo>
                  <a:cubicBezTo>
                    <a:pt x="7820" y="1857"/>
                    <a:pt x="8956" y="2563"/>
                    <a:pt x="9540" y="3745"/>
                  </a:cubicBezTo>
                  <a:lnTo>
                    <a:pt x="15697" y="16226"/>
                  </a:lnTo>
                  <a:cubicBezTo>
                    <a:pt x="16464" y="17773"/>
                    <a:pt x="17941" y="18848"/>
                    <a:pt x="19648" y="19094"/>
                  </a:cubicBezTo>
                  <a:lnTo>
                    <a:pt x="33418" y="21095"/>
                  </a:lnTo>
                  <a:cubicBezTo>
                    <a:pt x="34726" y="21284"/>
                    <a:pt x="35750" y="22149"/>
                    <a:pt x="36155" y="23403"/>
                  </a:cubicBezTo>
                  <a:cubicBezTo>
                    <a:pt x="36564" y="24656"/>
                    <a:pt x="36243" y="25958"/>
                    <a:pt x="35297" y="26877"/>
                  </a:cubicBezTo>
                  <a:lnTo>
                    <a:pt x="25335" y="36592"/>
                  </a:lnTo>
                  <a:cubicBezTo>
                    <a:pt x="24098" y="37795"/>
                    <a:pt x="23534" y="39532"/>
                    <a:pt x="23825" y="41235"/>
                  </a:cubicBezTo>
                  <a:cubicBezTo>
                    <a:pt x="23825" y="41235"/>
                    <a:pt x="24331" y="44179"/>
                    <a:pt x="24331" y="44186"/>
                  </a:cubicBezTo>
                  <a:cubicBezTo>
                    <a:pt x="24407" y="44632"/>
                    <a:pt x="24810" y="44955"/>
                    <a:pt x="25252" y="44955"/>
                  </a:cubicBezTo>
                  <a:cubicBezTo>
                    <a:pt x="25302" y="44955"/>
                    <a:pt x="25352" y="44951"/>
                    <a:pt x="25403" y="44943"/>
                  </a:cubicBezTo>
                  <a:cubicBezTo>
                    <a:pt x="25910" y="44855"/>
                    <a:pt x="26247" y="44375"/>
                    <a:pt x="26160" y="43871"/>
                  </a:cubicBezTo>
                  <a:lnTo>
                    <a:pt x="25656" y="40921"/>
                  </a:lnTo>
                  <a:cubicBezTo>
                    <a:pt x="25467" y="39823"/>
                    <a:pt x="25832" y="38698"/>
                    <a:pt x="26629" y="37921"/>
                  </a:cubicBezTo>
                  <a:lnTo>
                    <a:pt x="36595" y="28209"/>
                  </a:lnTo>
                  <a:cubicBezTo>
                    <a:pt x="38035" y="26802"/>
                    <a:pt x="38545" y="24741"/>
                    <a:pt x="37923" y="22828"/>
                  </a:cubicBezTo>
                  <a:cubicBezTo>
                    <a:pt x="37301" y="20916"/>
                    <a:pt x="35675" y="19547"/>
                    <a:pt x="33685" y="19260"/>
                  </a:cubicBezTo>
                  <a:lnTo>
                    <a:pt x="19915" y="17256"/>
                  </a:lnTo>
                  <a:cubicBezTo>
                    <a:pt x="18813" y="17097"/>
                    <a:pt x="17857" y="16404"/>
                    <a:pt x="17363" y="15404"/>
                  </a:cubicBezTo>
                  <a:lnTo>
                    <a:pt x="11207" y="2925"/>
                  </a:lnTo>
                  <a:cubicBezTo>
                    <a:pt x="10314" y="1120"/>
                    <a:pt x="8513" y="1"/>
                    <a:pt x="64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תיבת טקסט 102">
            <a:extLst>
              <a:ext uri="{FF2B5EF4-FFF2-40B4-BE49-F238E27FC236}">
                <a16:creationId xmlns:a16="http://schemas.microsoft.com/office/drawing/2014/main" id="{E4942F35-5CD3-4651-AA20-CB80B882CF17}"/>
              </a:ext>
            </a:extLst>
          </p:cNvPr>
          <p:cNvSpPr txBox="1"/>
          <p:nvPr/>
        </p:nvSpPr>
        <p:spPr>
          <a:xfrm>
            <a:off x="2966705" y="3881205"/>
            <a:ext cx="462425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r" rtl="1">
              <a:buAutoNum type="arabicPeriod"/>
            </a:pP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חנוכה- סופגניות.</a:t>
            </a:r>
          </a:p>
          <a:p>
            <a:pPr marL="342900" indent="-342900" algn="r" rtl="1">
              <a:buAutoNum type="arabicPeriod"/>
            </a:pP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מסיבה בית ספרית.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4" name="Google Shape;1664;p34"/>
          <p:cNvSpPr/>
          <p:nvPr/>
        </p:nvSpPr>
        <p:spPr>
          <a:xfrm>
            <a:off x="6647563" y="1029521"/>
            <a:ext cx="1599048" cy="405124"/>
          </a:xfrm>
          <a:custGeom>
            <a:avLst/>
            <a:gdLst/>
            <a:ahLst/>
            <a:cxnLst/>
            <a:rect l="l" t="t" r="r" b="b"/>
            <a:pathLst>
              <a:path w="40258" h="29674" extrusionOk="0">
                <a:moveTo>
                  <a:pt x="36470" y="989"/>
                </a:moveTo>
                <a:cubicBezTo>
                  <a:pt x="36245" y="944"/>
                  <a:pt x="36017" y="903"/>
                  <a:pt x="35785" y="882"/>
                </a:cubicBezTo>
                <a:cubicBezTo>
                  <a:pt x="34672" y="778"/>
                  <a:pt x="33549" y="713"/>
                  <a:pt x="32429" y="685"/>
                </a:cubicBezTo>
                <a:cubicBezTo>
                  <a:pt x="30887" y="640"/>
                  <a:pt x="29346" y="654"/>
                  <a:pt x="27808" y="640"/>
                </a:cubicBezTo>
                <a:cubicBezTo>
                  <a:pt x="27210" y="636"/>
                  <a:pt x="26612" y="640"/>
                  <a:pt x="26014" y="630"/>
                </a:cubicBezTo>
                <a:cubicBezTo>
                  <a:pt x="25308" y="619"/>
                  <a:pt x="24607" y="598"/>
                  <a:pt x="23906" y="560"/>
                </a:cubicBezTo>
                <a:cubicBezTo>
                  <a:pt x="22416" y="477"/>
                  <a:pt x="20926" y="432"/>
                  <a:pt x="19447" y="260"/>
                </a:cubicBezTo>
                <a:cubicBezTo>
                  <a:pt x="17984" y="94"/>
                  <a:pt x="16529" y="18"/>
                  <a:pt x="15064" y="8"/>
                </a:cubicBezTo>
                <a:cubicBezTo>
                  <a:pt x="13765" y="0"/>
                  <a:pt x="12468" y="91"/>
                  <a:pt x="11172" y="198"/>
                </a:cubicBezTo>
                <a:cubicBezTo>
                  <a:pt x="10630" y="246"/>
                  <a:pt x="10080" y="177"/>
                  <a:pt x="9534" y="201"/>
                </a:cubicBezTo>
                <a:cubicBezTo>
                  <a:pt x="8593" y="239"/>
                  <a:pt x="7657" y="180"/>
                  <a:pt x="6720" y="94"/>
                </a:cubicBezTo>
                <a:cubicBezTo>
                  <a:pt x="6565" y="73"/>
                  <a:pt x="6406" y="73"/>
                  <a:pt x="6254" y="91"/>
                </a:cubicBezTo>
                <a:cubicBezTo>
                  <a:pt x="5286" y="270"/>
                  <a:pt x="4318" y="453"/>
                  <a:pt x="3347" y="640"/>
                </a:cubicBezTo>
                <a:cubicBezTo>
                  <a:pt x="2666" y="767"/>
                  <a:pt x="2078" y="1069"/>
                  <a:pt x="1674" y="1694"/>
                </a:cubicBezTo>
                <a:cubicBezTo>
                  <a:pt x="1339" y="2209"/>
                  <a:pt x="958" y="2720"/>
                  <a:pt x="810" y="3342"/>
                </a:cubicBezTo>
                <a:cubicBezTo>
                  <a:pt x="647" y="4010"/>
                  <a:pt x="499" y="4680"/>
                  <a:pt x="513" y="5400"/>
                </a:cubicBezTo>
                <a:cubicBezTo>
                  <a:pt x="516" y="5786"/>
                  <a:pt x="447" y="6170"/>
                  <a:pt x="412" y="6561"/>
                </a:cubicBezTo>
                <a:cubicBezTo>
                  <a:pt x="350" y="7283"/>
                  <a:pt x="277" y="8002"/>
                  <a:pt x="232" y="8731"/>
                </a:cubicBezTo>
                <a:cubicBezTo>
                  <a:pt x="184" y="9426"/>
                  <a:pt x="170" y="10128"/>
                  <a:pt x="149" y="10822"/>
                </a:cubicBezTo>
                <a:cubicBezTo>
                  <a:pt x="119" y="11915"/>
                  <a:pt x="74" y="13006"/>
                  <a:pt x="63" y="14096"/>
                </a:cubicBezTo>
                <a:cubicBezTo>
                  <a:pt x="57" y="15530"/>
                  <a:pt x="122" y="16961"/>
                  <a:pt x="63" y="18382"/>
                </a:cubicBezTo>
                <a:cubicBezTo>
                  <a:pt x="1" y="19844"/>
                  <a:pt x="12" y="21292"/>
                  <a:pt x="132" y="22750"/>
                </a:cubicBezTo>
                <a:cubicBezTo>
                  <a:pt x="212" y="23732"/>
                  <a:pt x="364" y="24700"/>
                  <a:pt x="706" y="25633"/>
                </a:cubicBezTo>
                <a:cubicBezTo>
                  <a:pt x="1194" y="26957"/>
                  <a:pt x="2027" y="27880"/>
                  <a:pt x="3250" y="28419"/>
                </a:cubicBezTo>
                <a:cubicBezTo>
                  <a:pt x="3855" y="28689"/>
                  <a:pt x="4477" y="28875"/>
                  <a:pt x="5106" y="29003"/>
                </a:cubicBezTo>
                <a:cubicBezTo>
                  <a:pt x="5787" y="29145"/>
                  <a:pt x="6478" y="29217"/>
                  <a:pt x="7167" y="29255"/>
                </a:cubicBezTo>
                <a:cubicBezTo>
                  <a:pt x="8963" y="29348"/>
                  <a:pt x="10764" y="29390"/>
                  <a:pt x="12565" y="29477"/>
                </a:cubicBezTo>
                <a:cubicBezTo>
                  <a:pt x="14234" y="29570"/>
                  <a:pt x="15897" y="29597"/>
                  <a:pt x="17566" y="29556"/>
                </a:cubicBezTo>
                <a:cubicBezTo>
                  <a:pt x="18635" y="29528"/>
                  <a:pt x="19702" y="29556"/>
                  <a:pt x="20771" y="29584"/>
                </a:cubicBezTo>
                <a:cubicBezTo>
                  <a:pt x="22388" y="29618"/>
                  <a:pt x="24006" y="29674"/>
                  <a:pt x="25616" y="29542"/>
                </a:cubicBezTo>
                <a:cubicBezTo>
                  <a:pt x="25979" y="29514"/>
                  <a:pt x="26345" y="29501"/>
                  <a:pt x="26709" y="29525"/>
                </a:cubicBezTo>
                <a:cubicBezTo>
                  <a:pt x="26768" y="29528"/>
                  <a:pt x="26830" y="29535"/>
                  <a:pt x="26889" y="29549"/>
                </a:cubicBezTo>
                <a:cubicBezTo>
                  <a:pt x="27130" y="29597"/>
                  <a:pt x="31195" y="28983"/>
                  <a:pt x="31319" y="28979"/>
                </a:cubicBezTo>
                <a:cubicBezTo>
                  <a:pt x="32332" y="28910"/>
                  <a:pt x="33348" y="28837"/>
                  <a:pt x="34361" y="28778"/>
                </a:cubicBezTo>
                <a:cubicBezTo>
                  <a:pt x="35371" y="28710"/>
                  <a:pt x="36379" y="28592"/>
                  <a:pt x="37396" y="28613"/>
                </a:cubicBezTo>
                <a:cubicBezTo>
                  <a:pt x="37942" y="28627"/>
                  <a:pt x="38353" y="28474"/>
                  <a:pt x="38710" y="28094"/>
                </a:cubicBezTo>
                <a:cubicBezTo>
                  <a:pt x="38871" y="27922"/>
                  <a:pt x="39024" y="27727"/>
                  <a:pt x="39148" y="27523"/>
                </a:cubicBezTo>
                <a:cubicBezTo>
                  <a:pt x="39556" y="26836"/>
                  <a:pt x="39805" y="26092"/>
                  <a:pt x="39857" y="25263"/>
                </a:cubicBezTo>
                <a:cubicBezTo>
                  <a:pt x="39978" y="23362"/>
                  <a:pt x="40109" y="21475"/>
                  <a:pt x="40223" y="19571"/>
                </a:cubicBezTo>
                <a:cubicBezTo>
                  <a:pt x="40257" y="19014"/>
                  <a:pt x="40254" y="18457"/>
                  <a:pt x="40251" y="17894"/>
                </a:cubicBezTo>
                <a:cubicBezTo>
                  <a:pt x="40251" y="16463"/>
                  <a:pt x="40223" y="15039"/>
                  <a:pt x="40219" y="13612"/>
                </a:cubicBezTo>
                <a:cubicBezTo>
                  <a:pt x="40216" y="12267"/>
                  <a:pt x="40144" y="10923"/>
                  <a:pt x="40029" y="9585"/>
                </a:cubicBezTo>
                <a:cubicBezTo>
                  <a:pt x="39943" y="8600"/>
                  <a:pt x="39912" y="7622"/>
                  <a:pt x="39839" y="6640"/>
                </a:cubicBezTo>
                <a:cubicBezTo>
                  <a:pt x="39791" y="6028"/>
                  <a:pt x="39742" y="5410"/>
                  <a:pt x="39653" y="4798"/>
                </a:cubicBezTo>
                <a:cubicBezTo>
                  <a:pt x="39493" y="3754"/>
                  <a:pt x="39134" y="2787"/>
                  <a:pt x="38530" y="1922"/>
                </a:cubicBezTo>
                <a:cubicBezTo>
                  <a:pt x="38287" y="1576"/>
                  <a:pt x="38011" y="1314"/>
                  <a:pt x="37606" y="1235"/>
                </a:cubicBezTo>
                <a:cubicBezTo>
                  <a:pt x="37596" y="1231"/>
                  <a:pt x="37582" y="1227"/>
                  <a:pt x="37569" y="1224"/>
                </a:cubicBezTo>
                <a:cubicBezTo>
                  <a:pt x="37499" y="1214"/>
                  <a:pt x="37430" y="1200"/>
                  <a:pt x="37362" y="1186"/>
                </a:cubicBezTo>
                <a:cubicBezTo>
                  <a:pt x="37064" y="1128"/>
                  <a:pt x="36767" y="1051"/>
                  <a:pt x="36470" y="98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5" name="Google Shape;1665;p34"/>
          <p:cNvSpPr/>
          <p:nvPr/>
        </p:nvSpPr>
        <p:spPr>
          <a:xfrm>
            <a:off x="1081663" y="661557"/>
            <a:ext cx="1599048" cy="405124"/>
          </a:xfrm>
          <a:custGeom>
            <a:avLst/>
            <a:gdLst/>
            <a:ahLst/>
            <a:cxnLst/>
            <a:rect l="l" t="t" r="r" b="b"/>
            <a:pathLst>
              <a:path w="40258" h="29674" extrusionOk="0">
                <a:moveTo>
                  <a:pt x="36470" y="989"/>
                </a:moveTo>
                <a:cubicBezTo>
                  <a:pt x="36245" y="944"/>
                  <a:pt x="36017" y="903"/>
                  <a:pt x="35785" y="882"/>
                </a:cubicBezTo>
                <a:cubicBezTo>
                  <a:pt x="34672" y="778"/>
                  <a:pt x="33549" y="713"/>
                  <a:pt x="32429" y="685"/>
                </a:cubicBezTo>
                <a:cubicBezTo>
                  <a:pt x="30887" y="640"/>
                  <a:pt x="29346" y="654"/>
                  <a:pt x="27808" y="640"/>
                </a:cubicBezTo>
                <a:cubicBezTo>
                  <a:pt x="27210" y="636"/>
                  <a:pt x="26612" y="640"/>
                  <a:pt x="26014" y="630"/>
                </a:cubicBezTo>
                <a:cubicBezTo>
                  <a:pt x="25308" y="619"/>
                  <a:pt x="24607" y="598"/>
                  <a:pt x="23906" y="560"/>
                </a:cubicBezTo>
                <a:cubicBezTo>
                  <a:pt x="22416" y="477"/>
                  <a:pt x="20926" y="432"/>
                  <a:pt x="19447" y="260"/>
                </a:cubicBezTo>
                <a:cubicBezTo>
                  <a:pt x="17984" y="94"/>
                  <a:pt x="16529" y="18"/>
                  <a:pt x="15064" y="8"/>
                </a:cubicBezTo>
                <a:cubicBezTo>
                  <a:pt x="13765" y="0"/>
                  <a:pt x="12468" y="91"/>
                  <a:pt x="11172" y="198"/>
                </a:cubicBezTo>
                <a:cubicBezTo>
                  <a:pt x="10630" y="246"/>
                  <a:pt x="10080" y="177"/>
                  <a:pt x="9534" y="201"/>
                </a:cubicBezTo>
                <a:cubicBezTo>
                  <a:pt x="8593" y="239"/>
                  <a:pt x="7657" y="180"/>
                  <a:pt x="6720" y="94"/>
                </a:cubicBezTo>
                <a:cubicBezTo>
                  <a:pt x="6565" y="73"/>
                  <a:pt x="6406" y="73"/>
                  <a:pt x="6254" y="91"/>
                </a:cubicBezTo>
                <a:cubicBezTo>
                  <a:pt x="5286" y="270"/>
                  <a:pt x="4318" y="453"/>
                  <a:pt x="3347" y="640"/>
                </a:cubicBezTo>
                <a:cubicBezTo>
                  <a:pt x="2666" y="767"/>
                  <a:pt x="2078" y="1069"/>
                  <a:pt x="1674" y="1694"/>
                </a:cubicBezTo>
                <a:cubicBezTo>
                  <a:pt x="1339" y="2209"/>
                  <a:pt x="958" y="2720"/>
                  <a:pt x="810" y="3342"/>
                </a:cubicBezTo>
                <a:cubicBezTo>
                  <a:pt x="647" y="4010"/>
                  <a:pt x="499" y="4680"/>
                  <a:pt x="513" y="5400"/>
                </a:cubicBezTo>
                <a:cubicBezTo>
                  <a:pt x="516" y="5786"/>
                  <a:pt x="447" y="6170"/>
                  <a:pt x="412" y="6561"/>
                </a:cubicBezTo>
                <a:cubicBezTo>
                  <a:pt x="350" y="7283"/>
                  <a:pt x="277" y="8002"/>
                  <a:pt x="232" y="8731"/>
                </a:cubicBezTo>
                <a:cubicBezTo>
                  <a:pt x="184" y="9426"/>
                  <a:pt x="170" y="10128"/>
                  <a:pt x="149" y="10822"/>
                </a:cubicBezTo>
                <a:cubicBezTo>
                  <a:pt x="119" y="11915"/>
                  <a:pt x="74" y="13006"/>
                  <a:pt x="63" y="14096"/>
                </a:cubicBezTo>
                <a:cubicBezTo>
                  <a:pt x="57" y="15530"/>
                  <a:pt x="122" y="16961"/>
                  <a:pt x="63" y="18382"/>
                </a:cubicBezTo>
                <a:cubicBezTo>
                  <a:pt x="1" y="19844"/>
                  <a:pt x="12" y="21292"/>
                  <a:pt x="132" y="22750"/>
                </a:cubicBezTo>
                <a:cubicBezTo>
                  <a:pt x="212" y="23732"/>
                  <a:pt x="364" y="24700"/>
                  <a:pt x="706" y="25633"/>
                </a:cubicBezTo>
                <a:cubicBezTo>
                  <a:pt x="1194" y="26957"/>
                  <a:pt x="2027" y="27880"/>
                  <a:pt x="3250" y="28419"/>
                </a:cubicBezTo>
                <a:cubicBezTo>
                  <a:pt x="3855" y="28689"/>
                  <a:pt x="4477" y="28875"/>
                  <a:pt x="5106" y="29003"/>
                </a:cubicBezTo>
                <a:cubicBezTo>
                  <a:pt x="5787" y="29145"/>
                  <a:pt x="6478" y="29217"/>
                  <a:pt x="7167" y="29255"/>
                </a:cubicBezTo>
                <a:cubicBezTo>
                  <a:pt x="8963" y="29348"/>
                  <a:pt x="10764" y="29390"/>
                  <a:pt x="12565" y="29477"/>
                </a:cubicBezTo>
                <a:cubicBezTo>
                  <a:pt x="14234" y="29570"/>
                  <a:pt x="15897" y="29597"/>
                  <a:pt x="17566" y="29556"/>
                </a:cubicBezTo>
                <a:cubicBezTo>
                  <a:pt x="18635" y="29528"/>
                  <a:pt x="19702" y="29556"/>
                  <a:pt x="20771" y="29584"/>
                </a:cubicBezTo>
                <a:cubicBezTo>
                  <a:pt x="22388" y="29618"/>
                  <a:pt x="24006" y="29674"/>
                  <a:pt x="25616" y="29542"/>
                </a:cubicBezTo>
                <a:cubicBezTo>
                  <a:pt x="25979" y="29514"/>
                  <a:pt x="26345" y="29501"/>
                  <a:pt x="26709" y="29525"/>
                </a:cubicBezTo>
                <a:cubicBezTo>
                  <a:pt x="26768" y="29528"/>
                  <a:pt x="26830" y="29535"/>
                  <a:pt x="26889" y="29549"/>
                </a:cubicBezTo>
                <a:cubicBezTo>
                  <a:pt x="27130" y="29597"/>
                  <a:pt x="31195" y="28983"/>
                  <a:pt x="31319" y="28979"/>
                </a:cubicBezTo>
                <a:cubicBezTo>
                  <a:pt x="32332" y="28910"/>
                  <a:pt x="33348" y="28837"/>
                  <a:pt x="34361" y="28778"/>
                </a:cubicBezTo>
                <a:cubicBezTo>
                  <a:pt x="35371" y="28710"/>
                  <a:pt x="36379" y="28592"/>
                  <a:pt x="37396" y="28613"/>
                </a:cubicBezTo>
                <a:cubicBezTo>
                  <a:pt x="37942" y="28627"/>
                  <a:pt x="38353" y="28474"/>
                  <a:pt x="38710" y="28094"/>
                </a:cubicBezTo>
                <a:cubicBezTo>
                  <a:pt x="38871" y="27922"/>
                  <a:pt x="39024" y="27727"/>
                  <a:pt x="39148" y="27523"/>
                </a:cubicBezTo>
                <a:cubicBezTo>
                  <a:pt x="39556" y="26836"/>
                  <a:pt x="39805" y="26092"/>
                  <a:pt x="39857" y="25263"/>
                </a:cubicBezTo>
                <a:cubicBezTo>
                  <a:pt x="39978" y="23362"/>
                  <a:pt x="40109" y="21475"/>
                  <a:pt x="40223" y="19571"/>
                </a:cubicBezTo>
                <a:cubicBezTo>
                  <a:pt x="40257" y="19014"/>
                  <a:pt x="40254" y="18457"/>
                  <a:pt x="40251" y="17894"/>
                </a:cubicBezTo>
                <a:cubicBezTo>
                  <a:pt x="40251" y="16463"/>
                  <a:pt x="40223" y="15039"/>
                  <a:pt x="40219" y="13612"/>
                </a:cubicBezTo>
                <a:cubicBezTo>
                  <a:pt x="40216" y="12267"/>
                  <a:pt x="40144" y="10923"/>
                  <a:pt x="40029" y="9585"/>
                </a:cubicBezTo>
                <a:cubicBezTo>
                  <a:pt x="39943" y="8600"/>
                  <a:pt x="39912" y="7622"/>
                  <a:pt x="39839" y="6640"/>
                </a:cubicBezTo>
                <a:cubicBezTo>
                  <a:pt x="39791" y="6028"/>
                  <a:pt x="39742" y="5410"/>
                  <a:pt x="39653" y="4798"/>
                </a:cubicBezTo>
                <a:cubicBezTo>
                  <a:pt x="39493" y="3754"/>
                  <a:pt x="39134" y="2787"/>
                  <a:pt x="38530" y="1922"/>
                </a:cubicBezTo>
                <a:cubicBezTo>
                  <a:pt x="38287" y="1576"/>
                  <a:pt x="38011" y="1314"/>
                  <a:pt x="37606" y="1235"/>
                </a:cubicBezTo>
                <a:cubicBezTo>
                  <a:pt x="37596" y="1231"/>
                  <a:pt x="37582" y="1227"/>
                  <a:pt x="37569" y="1224"/>
                </a:cubicBezTo>
                <a:cubicBezTo>
                  <a:pt x="37499" y="1214"/>
                  <a:pt x="37430" y="1200"/>
                  <a:pt x="37362" y="1186"/>
                </a:cubicBezTo>
                <a:cubicBezTo>
                  <a:pt x="37064" y="1128"/>
                  <a:pt x="36767" y="1051"/>
                  <a:pt x="36470" y="98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6" name="Google Shape;1666;p34"/>
          <p:cNvSpPr txBox="1">
            <a:spLocks noGrp="1"/>
          </p:cNvSpPr>
          <p:nvPr>
            <p:ph type="title"/>
          </p:nvPr>
        </p:nvSpPr>
        <p:spPr>
          <a:xfrm>
            <a:off x="694208" y="170466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dirty="0">
                <a:latin typeface="David" panose="020E0502060401010101" pitchFamily="34" charset="-79"/>
                <a:cs typeface="David" panose="020E0502060401010101" pitchFamily="34" charset="-79"/>
              </a:rPr>
              <a:t>250 </a:t>
            </a:r>
            <a:r>
              <a:rPr lang="he-IL" sz="3500" dirty="0">
                <a:latin typeface="David" panose="020E0502060401010101" pitchFamily="34" charset="-79"/>
                <a:cs typeface="David" panose="020E0502060401010101" pitchFamily="34" charset="-79"/>
              </a:rPr>
              <a:t>₪ מתחלקים ל:180+70</a:t>
            </a:r>
            <a:endParaRPr sz="35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67" name="Google Shape;1667;p34"/>
          <p:cNvSpPr txBox="1">
            <a:spLocks noGrp="1"/>
          </p:cNvSpPr>
          <p:nvPr>
            <p:ph type="subTitle" idx="3"/>
          </p:nvPr>
        </p:nvSpPr>
        <p:spPr>
          <a:xfrm>
            <a:off x="705585" y="1183760"/>
            <a:ext cx="2506200" cy="106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he-IL" sz="2800" b="1" dirty="0">
                <a:solidFill>
                  <a:schemeClr val="accent2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פעילות חברתית רגשית:</a:t>
            </a: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600" b="1" dirty="0">
                <a:solidFill>
                  <a:schemeClr val="bg1">
                    <a:lumMod val="1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חודש אסטרונומיה</a:t>
            </a: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600" b="1" dirty="0">
                <a:solidFill>
                  <a:schemeClr val="bg1">
                    <a:lumMod val="1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מבשלים בחוויית למידה</a:t>
            </a: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600" b="1" dirty="0">
                <a:solidFill>
                  <a:schemeClr val="bg1">
                    <a:lumMod val="1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המסע לארץ האפשרויות</a:t>
            </a: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600" b="1" dirty="0">
                <a:solidFill>
                  <a:schemeClr val="bg1">
                    <a:lumMod val="1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המסע המופלא שלי</a:t>
            </a: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600" b="1" dirty="0">
                <a:solidFill>
                  <a:schemeClr val="bg1">
                    <a:lumMod val="1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מסע לחיים מאושרים</a:t>
            </a: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600" b="1" dirty="0">
                <a:solidFill>
                  <a:schemeClr val="bg1">
                    <a:lumMod val="1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מועצת תלמידים</a:t>
            </a: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600" b="1" dirty="0">
                <a:solidFill>
                  <a:schemeClr val="bg1">
                    <a:lumMod val="1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נבחרות</a:t>
            </a: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600" b="1" dirty="0">
                <a:solidFill>
                  <a:schemeClr val="bg1">
                    <a:lumMod val="1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למידה בתנועה בכיתה</a:t>
            </a: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600" b="1" dirty="0">
                <a:solidFill>
                  <a:schemeClr val="bg1">
                    <a:lumMod val="1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סדנאות וגיבוש להעשרה חברתית</a:t>
            </a: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600" b="1" dirty="0">
                <a:solidFill>
                  <a:schemeClr val="bg1">
                    <a:lumMod val="1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תכנית </a:t>
            </a:r>
            <a:r>
              <a:rPr lang="en-US" sz="1600" b="1" dirty="0">
                <a:solidFill>
                  <a:schemeClr val="bg1">
                    <a:lumMod val="1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SEL</a:t>
            </a: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lang="he-IL" sz="1600" b="1" dirty="0">
              <a:solidFill>
                <a:schemeClr val="bg1">
                  <a:lumMod val="10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68" name="Google Shape;1668;p34"/>
          <p:cNvSpPr txBox="1">
            <a:spLocks noGrp="1"/>
          </p:cNvSpPr>
          <p:nvPr>
            <p:ph type="subTitle" idx="1"/>
          </p:nvPr>
        </p:nvSpPr>
        <p:spPr>
          <a:xfrm>
            <a:off x="682781" y="715115"/>
            <a:ext cx="2506200" cy="24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70</a:t>
            </a:r>
            <a:endParaRPr dirty="0"/>
          </a:p>
        </p:txBody>
      </p:sp>
      <p:sp>
        <p:nvSpPr>
          <p:cNvPr id="1669" name="Google Shape;1669;p34"/>
          <p:cNvSpPr txBox="1">
            <a:spLocks noGrp="1"/>
          </p:cNvSpPr>
          <p:nvPr>
            <p:ph type="subTitle" idx="2"/>
          </p:nvPr>
        </p:nvSpPr>
        <p:spPr>
          <a:xfrm>
            <a:off x="6264998" y="1120544"/>
            <a:ext cx="2506200" cy="24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180</a:t>
            </a:r>
            <a:endParaRPr dirty="0"/>
          </a:p>
        </p:txBody>
      </p:sp>
      <p:grpSp>
        <p:nvGrpSpPr>
          <p:cNvPr id="1671" name="Google Shape;1671;p34"/>
          <p:cNvGrpSpPr/>
          <p:nvPr/>
        </p:nvGrpSpPr>
        <p:grpSpPr>
          <a:xfrm>
            <a:off x="417376" y="88873"/>
            <a:ext cx="500801" cy="572684"/>
            <a:chOff x="722501" y="1139700"/>
            <a:chExt cx="417648" cy="477595"/>
          </a:xfrm>
        </p:grpSpPr>
        <p:sp>
          <p:nvSpPr>
            <p:cNvPr id="1672" name="Google Shape;1672;p34"/>
            <p:cNvSpPr/>
            <p:nvPr/>
          </p:nvSpPr>
          <p:spPr>
            <a:xfrm>
              <a:off x="722501" y="1139700"/>
              <a:ext cx="417648" cy="477595"/>
            </a:xfrm>
            <a:custGeom>
              <a:avLst/>
              <a:gdLst/>
              <a:ahLst/>
              <a:cxnLst/>
              <a:rect l="l" t="t" r="r" b="b"/>
              <a:pathLst>
                <a:path w="8848" h="10118" extrusionOk="0">
                  <a:moveTo>
                    <a:pt x="2839" y="1"/>
                  </a:moveTo>
                  <a:cubicBezTo>
                    <a:pt x="2043" y="1"/>
                    <a:pt x="1380" y="590"/>
                    <a:pt x="1269" y="1356"/>
                  </a:cubicBezTo>
                  <a:cubicBezTo>
                    <a:pt x="918" y="1621"/>
                    <a:pt x="690" y="2043"/>
                    <a:pt x="690" y="2518"/>
                  </a:cubicBezTo>
                  <a:lnTo>
                    <a:pt x="690" y="3321"/>
                  </a:lnTo>
                  <a:cubicBezTo>
                    <a:pt x="690" y="3519"/>
                    <a:pt x="727" y="3706"/>
                    <a:pt x="801" y="3877"/>
                  </a:cubicBezTo>
                  <a:cubicBezTo>
                    <a:pt x="425" y="4178"/>
                    <a:pt x="151" y="4603"/>
                    <a:pt x="47" y="5092"/>
                  </a:cubicBezTo>
                  <a:lnTo>
                    <a:pt x="41" y="5126"/>
                  </a:lnTo>
                  <a:cubicBezTo>
                    <a:pt x="14" y="5260"/>
                    <a:pt x="0" y="5397"/>
                    <a:pt x="0" y="5534"/>
                  </a:cubicBezTo>
                  <a:lnTo>
                    <a:pt x="0" y="6836"/>
                  </a:lnTo>
                  <a:cubicBezTo>
                    <a:pt x="0" y="7717"/>
                    <a:pt x="687" y="8440"/>
                    <a:pt x="1553" y="8503"/>
                  </a:cubicBezTo>
                  <a:cubicBezTo>
                    <a:pt x="1544" y="8577"/>
                    <a:pt x="1537" y="8651"/>
                    <a:pt x="1537" y="8727"/>
                  </a:cubicBezTo>
                  <a:cubicBezTo>
                    <a:pt x="1537" y="9494"/>
                    <a:pt x="2163" y="10117"/>
                    <a:pt x="2930" y="10117"/>
                  </a:cubicBezTo>
                  <a:lnTo>
                    <a:pt x="3733" y="10117"/>
                  </a:lnTo>
                  <a:cubicBezTo>
                    <a:pt x="3987" y="10117"/>
                    <a:pt x="4222" y="10050"/>
                    <a:pt x="4426" y="9932"/>
                  </a:cubicBezTo>
                  <a:cubicBezTo>
                    <a:pt x="4630" y="10050"/>
                    <a:pt x="4864" y="10117"/>
                    <a:pt x="5116" y="10117"/>
                  </a:cubicBezTo>
                  <a:lnTo>
                    <a:pt x="5919" y="10117"/>
                  </a:lnTo>
                  <a:cubicBezTo>
                    <a:pt x="6689" y="10117"/>
                    <a:pt x="7311" y="9494"/>
                    <a:pt x="7311" y="8727"/>
                  </a:cubicBezTo>
                  <a:cubicBezTo>
                    <a:pt x="7311" y="8651"/>
                    <a:pt x="7308" y="8577"/>
                    <a:pt x="7298" y="8503"/>
                  </a:cubicBezTo>
                  <a:cubicBezTo>
                    <a:pt x="8165" y="8440"/>
                    <a:pt x="8847" y="7717"/>
                    <a:pt x="8847" y="6836"/>
                  </a:cubicBezTo>
                  <a:lnTo>
                    <a:pt x="8847" y="5534"/>
                  </a:lnTo>
                  <a:cubicBezTo>
                    <a:pt x="8847" y="5441"/>
                    <a:pt x="8844" y="5343"/>
                    <a:pt x="8831" y="5249"/>
                  </a:cubicBezTo>
                  <a:lnTo>
                    <a:pt x="8831" y="5203"/>
                  </a:lnTo>
                  <a:lnTo>
                    <a:pt x="8804" y="5092"/>
                  </a:lnTo>
                  <a:cubicBezTo>
                    <a:pt x="8700" y="4607"/>
                    <a:pt x="8426" y="4178"/>
                    <a:pt x="8051" y="3877"/>
                  </a:cubicBezTo>
                  <a:cubicBezTo>
                    <a:pt x="8121" y="3706"/>
                    <a:pt x="8161" y="3519"/>
                    <a:pt x="8161" y="3321"/>
                  </a:cubicBezTo>
                  <a:lnTo>
                    <a:pt x="8161" y="2518"/>
                  </a:lnTo>
                  <a:cubicBezTo>
                    <a:pt x="8161" y="2043"/>
                    <a:pt x="7934" y="1621"/>
                    <a:pt x="7582" y="1356"/>
                  </a:cubicBezTo>
                  <a:cubicBezTo>
                    <a:pt x="7469" y="590"/>
                    <a:pt x="6809" y="1"/>
                    <a:pt x="6012" y="1"/>
                  </a:cubicBezTo>
                  <a:lnTo>
                    <a:pt x="3907" y="1"/>
                  </a:lnTo>
                  <a:cubicBezTo>
                    <a:pt x="3830" y="1"/>
                    <a:pt x="3750" y="7"/>
                    <a:pt x="3676" y="21"/>
                  </a:cubicBezTo>
                  <a:cubicBezTo>
                    <a:pt x="3599" y="7"/>
                    <a:pt x="3522" y="1"/>
                    <a:pt x="3445" y="1"/>
                  </a:cubicBez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  <a:effectLst>
              <a:outerShdw blurRad="57150" dist="19050" dir="138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34"/>
            <p:cNvSpPr/>
            <p:nvPr/>
          </p:nvSpPr>
          <p:spPr>
            <a:xfrm>
              <a:off x="1031394" y="1392705"/>
              <a:ext cx="51262" cy="28794"/>
            </a:xfrm>
            <a:custGeom>
              <a:avLst/>
              <a:gdLst/>
              <a:ahLst/>
              <a:cxnLst/>
              <a:rect l="l" t="t" r="r" b="b"/>
              <a:pathLst>
                <a:path w="1086" h="610" extrusionOk="0">
                  <a:moveTo>
                    <a:pt x="182" y="0"/>
                  </a:moveTo>
                  <a:lnTo>
                    <a:pt x="1" y="305"/>
                  </a:lnTo>
                  <a:lnTo>
                    <a:pt x="182" y="609"/>
                  </a:lnTo>
                  <a:lnTo>
                    <a:pt x="1085" y="609"/>
                  </a:lnTo>
                  <a:lnTo>
                    <a:pt x="1085" y="174"/>
                  </a:lnTo>
                  <a:cubicBezTo>
                    <a:pt x="1085" y="113"/>
                    <a:pt x="1082" y="57"/>
                    <a:pt x="1069" y="0"/>
                  </a:cubicBezTo>
                  <a:close/>
                </a:path>
              </a:pathLst>
            </a:custGeom>
            <a:solidFill>
              <a:srgbClr val="FFD8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34"/>
            <p:cNvSpPr/>
            <p:nvPr/>
          </p:nvSpPr>
          <p:spPr>
            <a:xfrm>
              <a:off x="1039937" y="1435376"/>
              <a:ext cx="42718" cy="48383"/>
            </a:xfrm>
            <a:custGeom>
              <a:avLst/>
              <a:gdLst/>
              <a:ahLst/>
              <a:cxnLst/>
              <a:rect l="l" t="t" r="r" b="b"/>
              <a:pathLst>
                <a:path w="905" h="1025" extrusionOk="0">
                  <a:moveTo>
                    <a:pt x="452" y="0"/>
                  </a:moveTo>
                  <a:lnTo>
                    <a:pt x="1" y="298"/>
                  </a:lnTo>
                  <a:lnTo>
                    <a:pt x="1" y="572"/>
                  </a:lnTo>
                  <a:cubicBezTo>
                    <a:pt x="1" y="823"/>
                    <a:pt x="202" y="1024"/>
                    <a:pt x="452" y="1024"/>
                  </a:cubicBezTo>
                  <a:cubicBezTo>
                    <a:pt x="704" y="1024"/>
                    <a:pt x="904" y="823"/>
                    <a:pt x="904" y="572"/>
                  </a:cubicBezTo>
                  <a:lnTo>
                    <a:pt x="904" y="298"/>
                  </a:lnTo>
                  <a:lnTo>
                    <a:pt x="452" y="0"/>
                  </a:lnTo>
                  <a:close/>
                </a:path>
              </a:pathLst>
            </a:custGeom>
            <a:solidFill>
              <a:srgbClr val="FFD8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34"/>
            <p:cNvSpPr/>
            <p:nvPr/>
          </p:nvSpPr>
          <p:spPr>
            <a:xfrm>
              <a:off x="858067" y="1489564"/>
              <a:ext cx="43521" cy="46494"/>
            </a:xfrm>
            <a:custGeom>
              <a:avLst/>
              <a:gdLst/>
              <a:ahLst/>
              <a:cxnLst/>
              <a:rect l="l" t="t" r="r" b="b"/>
              <a:pathLst>
                <a:path w="922" h="985" extrusionOk="0">
                  <a:moveTo>
                    <a:pt x="459" y="0"/>
                  </a:moveTo>
                  <a:lnTo>
                    <a:pt x="1" y="190"/>
                  </a:lnTo>
                  <a:lnTo>
                    <a:pt x="1" y="984"/>
                  </a:lnTo>
                  <a:lnTo>
                    <a:pt x="921" y="984"/>
                  </a:lnTo>
                  <a:lnTo>
                    <a:pt x="921" y="190"/>
                  </a:lnTo>
                  <a:lnTo>
                    <a:pt x="459" y="0"/>
                  </a:lnTo>
                  <a:close/>
                </a:path>
              </a:pathLst>
            </a:custGeom>
            <a:solidFill>
              <a:srgbClr val="E6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34"/>
            <p:cNvSpPr/>
            <p:nvPr/>
          </p:nvSpPr>
          <p:spPr>
            <a:xfrm>
              <a:off x="961109" y="1489564"/>
              <a:ext cx="43662" cy="46494"/>
            </a:xfrm>
            <a:custGeom>
              <a:avLst/>
              <a:gdLst/>
              <a:ahLst/>
              <a:cxnLst/>
              <a:rect l="l" t="t" r="r" b="b"/>
              <a:pathLst>
                <a:path w="925" h="985" extrusionOk="0">
                  <a:moveTo>
                    <a:pt x="462" y="0"/>
                  </a:moveTo>
                  <a:lnTo>
                    <a:pt x="0" y="190"/>
                  </a:lnTo>
                  <a:lnTo>
                    <a:pt x="0" y="984"/>
                  </a:lnTo>
                  <a:lnTo>
                    <a:pt x="924" y="984"/>
                  </a:lnTo>
                  <a:lnTo>
                    <a:pt x="924" y="19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rgbClr val="E6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34"/>
            <p:cNvSpPr/>
            <p:nvPr/>
          </p:nvSpPr>
          <p:spPr>
            <a:xfrm>
              <a:off x="858067" y="1455106"/>
              <a:ext cx="43521" cy="43474"/>
            </a:xfrm>
            <a:custGeom>
              <a:avLst/>
              <a:gdLst/>
              <a:ahLst/>
              <a:cxnLst/>
              <a:rect l="l" t="t" r="r" b="b"/>
              <a:pathLst>
                <a:path w="922" h="921" extrusionOk="0">
                  <a:moveTo>
                    <a:pt x="459" y="1"/>
                  </a:moveTo>
                  <a:lnTo>
                    <a:pt x="1" y="238"/>
                  </a:lnTo>
                  <a:lnTo>
                    <a:pt x="1" y="920"/>
                  </a:lnTo>
                  <a:lnTo>
                    <a:pt x="921" y="920"/>
                  </a:lnTo>
                  <a:lnTo>
                    <a:pt x="921" y="238"/>
                  </a:lnTo>
                  <a:lnTo>
                    <a:pt x="459" y="1"/>
                  </a:lnTo>
                  <a:close/>
                </a:path>
              </a:pathLst>
            </a:custGeom>
            <a:solidFill>
              <a:srgbClr val="FFD8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34"/>
            <p:cNvSpPr/>
            <p:nvPr/>
          </p:nvSpPr>
          <p:spPr>
            <a:xfrm>
              <a:off x="852544" y="1524447"/>
              <a:ext cx="54377" cy="35307"/>
            </a:xfrm>
            <a:custGeom>
              <a:avLst/>
              <a:gdLst/>
              <a:ahLst/>
              <a:cxnLst/>
              <a:rect l="l" t="t" r="r" b="b"/>
              <a:pathLst>
                <a:path w="1152" h="748" extrusionOk="0">
                  <a:moveTo>
                    <a:pt x="576" y="1"/>
                  </a:moveTo>
                  <a:cubicBezTo>
                    <a:pt x="258" y="1"/>
                    <a:pt x="0" y="259"/>
                    <a:pt x="0" y="576"/>
                  </a:cubicBezTo>
                  <a:cubicBezTo>
                    <a:pt x="0" y="670"/>
                    <a:pt x="81" y="747"/>
                    <a:pt x="175" y="747"/>
                  </a:cubicBezTo>
                  <a:lnTo>
                    <a:pt x="978" y="747"/>
                  </a:lnTo>
                  <a:cubicBezTo>
                    <a:pt x="1075" y="747"/>
                    <a:pt x="1152" y="670"/>
                    <a:pt x="1152" y="576"/>
                  </a:cubicBezTo>
                  <a:cubicBezTo>
                    <a:pt x="1152" y="259"/>
                    <a:pt x="894" y="1"/>
                    <a:pt x="576" y="1"/>
                  </a:cubicBezTo>
                  <a:close/>
                </a:path>
              </a:pathLst>
            </a:custGeom>
            <a:solidFill>
              <a:srgbClr val="BDE7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34"/>
            <p:cNvSpPr/>
            <p:nvPr/>
          </p:nvSpPr>
          <p:spPr>
            <a:xfrm>
              <a:off x="961109" y="1455106"/>
              <a:ext cx="43662" cy="43474"/>
            </a:xfrm>
            <a:custGeom>
              <a:avLst/>
              <a:gdLst/>
              <a:ahLst/>
              <a:cxnLst/>
              <a:rect l="l" t="t" r="r" b="b"/>
              <a:pathLst>
                <a:path w="925" h="921" extrusionOk="0">
                  <a:moveTo>
                    <a:pt x="462" y="1"/>
                  </a:moveTo>
                  <a:lnTo>
                    <a:pt x="0" y="238"/>
                  </a:lnTo>
                  <a:lnTo>
                    <a:pt x="0" y="920"/>
                  </a:lnTo>
                  <a:lnTo>
                    <a:pt x="924" y="920"/>
                  </a:lnTo>
                  <a:lnTo>
                    <a:pt x="924" y="238"/>
                  </a:lnTo>
                  <a:lnTo>
                    <a:pt x="462" y="1"/>
                  </a:lnTo>
                  <a:close/>
                </a:path>
              </a:pathLst>
            </a:custGeom>
            <a:solidFill>
              <a:srgbClr val="FFD8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34"/>
            <p:cNvSpPr/>
            <p:nvPr/>
          </p:nvSpPr>
          <p:spPr>
            <a:xfrm>
              <a:off x="955728" y="1524447"/>
              <a:ext cx="54377" cy="35307"/>
            </a:xfrm>
            <a:custGeom>
              <a:avLst/>
              <a:gdLst/>
              <a:ahLst/>
              <a:cxnLst/>
              <a:rect l="l" t="t" r="r" b="b"/>
              <a:pathLst>
                <a:path w="1152" h="748" extrusionOk="0">
                  <a:moveTo>
                    <a:pt x="576" y="1"/>
                  </a:moveTo>
                  <a:cubicBezTo>
                    <a:pt x="258" y="1"/>
                    <a:pt x="0" y="259"/>
                    <a:pt x="0" y="576"/>
                  </a:cubicBezTo>
                  <a:cubicBezTo>
                    <a:pt x="0" y="670"/>
                    <a:pt x="81" y="747"/>
                    <a:pt x="175" y="747"/>
                  </a:cubicBezTo>
                  <a:lnTo>
                    <a:pt x="978" y="747"/>
                  </a:lnTo>
                  <a:cubicBezTo>
                    <a:pt x="1074" y="747"/>
                    <a:pt x="1152" y="670"/>
                    <a:pt x="1152" y="576"/>
                  </a:cubicBezTo>
                  <a:cubicBezTo>
                    <a:pt x="1152" y="259"/>
                    <a:pt x="894" y="1"/>
                    <a:pt x="576" y="1"/>
                  </a:cubicBezTo>
                  <a:close/>
                </a:path>
              </a:pathLst>
            </a:custGeom>
            <a:solidFill>
              <a:srgbClr val="BDE7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34"/>
            <p:cNvSpPr/>
            <p:nvPr/>
          </p:nvSpPr>
          <p:spPr>
            <a:xfrm>
              <a:off x="1028892" y="1358058"/>
              <a:ext cx="52961" cy="34694"/>
            </a:xfrm>
            <a:custGeom>
              <a:avLst/>
              <a:gdLst/>
              <a:ahLst/>
              <a:cxnLst/>
              <a:rect l="l" t="t" r="r" b="b"/>
              <a:pathLst>
                <a:path w="1122" h="735" extrusionOk="0">
                  <a:moveTo>
                    <a:pt x="235" y="1"/>
                  </a:moveTo>
                  <a:lnTo>
                    <a:pt x="0" y="369"/>
                  </a:lnTo>
                  <a:lnTo>
                    <a:pt x="235" y="734"/>
                  </a:lnTo>
                  <a:lnTo>
                    <a:pt x="1122" y="734"/>
                  </a:lnTo>
                  <a:cubicBezTo>
                    <a:pt x="1041" y="319"/>
                    <a:pt x="677" y="1"/>
                    <a:pt x="235" y="1"/>
                  </a:cubicBezTo>
                  <a:close/>
                </a:path>
              </a:pathLst>
            </a:custGeom>
            <a:solidFill>
              <a:srgbClr val="E6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34"/>
            <p:cNvSpPr/>
            <p:nvPr/>
          </p:nvSpPr>
          <p:spPr>
            <a:xfrm>
              <a:off x="1026957" y="1421451"/>
              <a:ext cx="55699" cy="28038"/>
            </a:xfrm>
            <a:custGeom>
              <a:avLst/>
              <a:gdLst/>
              <a:ahLst/>
              <a:cxnLst/>
              <a:rect l="l" t="t" r="r" b="b"/>
              <a:pathLst>
                <a:path w="1180" h="594" extrusionOk="0">
                  <a:moveTo>
                    <a:pt x="276" y="0"/>
                  </a:moveTo>
                  <a:lnTo>
                    <a:pt x="1" y="295"/>
                  </a:lnTo>
                  <a:lnTo>
                    <a:pt x="276" y="593"/>
                  </a:lnTo>
                  <a:lnTo>
                    <a:pt x="1179" y="593"/>
                  </a:lnTo>
                  <a:lnTo>
                    <a:pt x="1179" y="0"/>
                  </a:lnTo>
                  <a:close/>
                </a:path>
              </a:pathLst>
            </a:custGeom>
            <a:solidFill>
              <a:srgbClr val="E6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3" name="Google Shape;1683;p34"/>
            <p:cNvSpPr/>
            <p:nvPr/>
          </p:nvSpPr>
          <p:spPr>
            <a:xfrm>
              <a:off x="780041" y="1392705"/>
              <a:ext cx="51404" cy="28794"/>
            </a:xfrm>
            <a:custGeom>
              <a:avLst/>
              <a:gdLst/>
              <a:ahLst/>
              <a:cxnLst/>
              <a:rect l="l" t="t" r="r" b="b"/>
              <a:pathLst>
                <a:path w="1089" h="610" extrusionOk="0">
                  <a:moveTo>
                    <a:pt x="16" y="0"/>
                  </a:moveTo>
                  <a:cubicBezTo>
                    <a:pt x="7" y="57"/>
                    <a:pt x="0" y="113"/>
                    <a:pt x="0" y="174"/>
                  </a:cubicBezTo>
                  <a:lnTo>
                    <a:pt x="0" y="609"/>
                  </a:lnTo>
                  <a:lnTo>
                    <a:pt x="907" y="609"/>
                  </a:lnTo>
                  <a:lnTo>
                    <a:pt x="1088" y="305"/>
                  </a:lnTo>
                  <a:lnTo>
                    <a:pt x="907" y="0"/>
                  </a:lnTo>
                  <a:close/>
                </a:path>
              </a:pathLst>
            </a:custGeom>
            <a:solidFill>
              <a:srgbClr val="FFD8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4" name="Google Shape;1684;p34"/>
            <p:cNvSpPr/>
            <p:nvPr/>
          </p:nvSpPr>
          <p:spPr>
            <a:xfrm>
              <a:off x="780041" y="1435376"/>
              <a:ext cx="42860" cy="48383"/>
            </a:xfrm>
            <a:custGeom>
              <a:avLst/>
              <a:gdLst/>
              <a:ahLst/>
              <a:cxnLst/>
              <a:rect l="l" t="t" r="r" b="b"/>
              <a:pathLst>
                <a:path w="908" h="1025" extrusionOk="0">
                  <a:moveTo>
                    <a:pt x="452" y="0"/>
                  </a:moveTo>
                  <a:lnTo>
                    <a:pt x="0" y="298"/>
                  </a:lnTo>
                  <a:lnTo>
                    <a:pt x="0" y="572"/>
                  </a:lnTo>
                  <a:cubicBezTo>
                    <a:pt x="0" y="823"/>
                    <a:pt x="204" y="1024"/>
                    <a:pt x="452" y="1024"/>
                  </a:cubicBezTo>
                  <a:cubicBezTo>
                    <a:pt x="703" y="1024"/>
                    <a:pt x="907" y="823"/>
                    <a:pt x="907" y="572"/>
                  </a:cubicBezTo>
                  <a:lnTo>
                    <a:pt x="907" y="298"/>
                  </a:lnTo>
                  <a:lnTo>
                    <a:pt x="452" y="0"/>
                  </a:lnTo>
                  <a:close/>
                </a:path>
              </a:pathLst>
            </a:custGeom>
            <a:solidFill>
              <a:srgbClr val="FFD8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34"/>
            <p:cNvSpPr/>
            <p:nvPr/>
          </p:nvSpPr>
          <p:spPr>
            <a:xfrm>
              <a:off x="780796" y="1358058"/>
              <a:ext cx="52961" cy="34694"/>
            </a:xfrm>
            <a:custGeom>
              <a:avLst/>
              <a:gdLst/>
              <a:ahLst/>
              <a:cxnLst/>
              <a:rect l="l" t="t" r="r" b="b"/>
              <a:pathLst>
                <a:path w="1122" h="735" extrusionOk="0">
                  <a:moveTo>
                    <a:pt x="891" y="1"/>
                  </a:moveTo>
                  <a:cubicBezTo>
                    <a:pt x="449" y="1"/>
                    <a:pt x="81" y="319"/>
                    <a:pt x="0" y="734"/>
                  </a:cubicBezTo>
                  <a:lnTo>
                    <a:pt x="891" y="734"/>
                  </a:lnTo>
                  <a:lnTo>
                    <a:pt x="1122" y="369"/>
                  </a:lnTo>
                  <a:lnTo>
                    <a:pt x="891" y="1"/>
                  </a:lnTo>
                  <a:close/>
                </a:path>
              </a:pathLst>
            </a:custGeom>
            <a:solidFill>
              <a:srgbClr val="E6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34"/>
            <p:cNvSpPr/>
            <p:nvPr/>
          </p:nvSpPr>
          <p:spPr>
            <a:xfrm>
              <a:off x="780041" y="1421451"/>
              <a:ext cx="55793" cy="28038"/>
            </a:xfrm>
            <a:custGeom>
              <a:avLst/>
              <a:gdLst/>
              <a:ahLst/>
              <a:cxnLst/>
              <a:rect l="l" t="t" r="r" b="b"/>
              <a:pathLst>
                <a:path w="1182" h="594" extrusionOk="0">
                  <a:moveTo>
                    <a:pt x="0" y="0"/>
                  </a:moveTo>
                  <a:lnTo>
                    <a:pt x="0" y="593"/>
                  </a:lnTo>
                  <a:lnTo>
                    <a:pt x="907" y="593"/>
                  </a:lnTo>
                  <a:lnTo>
                    <a:pt x="1181" y="295"/>
                  </a:lnTo>
                  <a:lnTo>
                    <a:pt x="907" y="0"/>
                  </a:lnTo>
                  <a:close/>
                </a:path>
              </a:pathLst>
            </a:custGeom>
            <a:solidFill>
              <a:srgbClr val="E6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34"/>
            <p:cNvSpPr/>
            <p:nvPr/>
          </p:nvSpPr>
          <p:spPr>
            <a:xfrm>
              <a:off x="812422" y="1247510"/>
              <a:ext cx="34033" cy="60042"/>
            </a:xfrm>
            <a:custGeom>
              <a:avLst/>
              <a:gdLst/>
              <a:ahLst/>
              <a:cxnLst/>
              <a:rect l="l" t="t" r="r" b="b"/>
              <a:pathLst>
                <a:path w="721" h="1272" extrusionOk="0">
                  <a:moveTo>
                    <a:pt x="238" y="0"/>
                  </a:moveTo>
                  <a:cubicBezTo>
                    <a:pt x="107" y="0"/>
                    <a:pt x="0" y="104"/>
                    <a:pt x="0" y="234"/>
                  </a:cubicBezTo>
                  <a:lnTo>
                    <a:pt x="0" y="1037"/>
                  </a:lnTo>
                  <a:cubicBezTo>
                    <a:pt x="0" y="1165"/>
                    <a:pt x="107" y="1272"/>
                    <a:pt x="238" y="1272"/>
                  </a:cubicBezTo>
                  <a:lnTo>
                    <a:pt x="720" y="1272"/>
                  </a:lnTo>
                  <a:lnTo>
                    <a:pt x="720" y="0"/>
                  </a:lnTo>
                  <a:close/>
                </a:path>
              </a:pathLst>
            </a:custGeom>
            <a:solidFill>
              <a:srgbClr val="E6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34"/>
            <p:cNvSpPr/>
            <p:nvPr/>
          </p:nvSpPr>
          <p:spPr>
            <a:xfrm>
              <a:off x="1016383" y="1247510"/>
              <a:ext cx="33891" cy="60042"/>
            </a:xfrm>
            <a:custGeom>
              <a:avLst/>
              <a:gdLst/>
              <a:ahLst/>
              <a:cxnLst/>
              <a:rect l="l" t="t" r="r" b="b"/>
              <a:pathLst>
                <a:path w="718" h="1272" extrusionOk="0">
                  <a:moveTo>
                    <a:pt x="1" y="0"/>
                  </a:moveTo>
                  <a:lnTo>
                    <a:pt x="1" y="1272"/>
                  </a:lnTo>
                  <a:lnTo>
                    <a:pt x="483" y="1272"/>
                  </a:lnTo>
                  <a:cubicBezTo>
                    <a:pt x="613" y="1272"/>
                    <a:pt x="717" y="1165"/>
                    <a:pt x="717" y="1037"/>
                  </a:cubicBezTo>
                  <a:lnTo>
                    <a:pt x="717" y="234"/>
                  </a:lnTo>
                  <a:cubicBezTo>
                    <a:pt x="717" y="104"/>
                    <a:pt x="613" y="0"/>
                    <a:pt x="483" y="0"/>
                  </a:cubicBezTo>
                  <a:close/>
                </a:path>
              </a:pathLst>
            </a:custGeom>
            <a:solidFill>
              <a:srgbClr val="E6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34"/>
            <p:cNvSpPr/>
            <p:nvPr/>
          </p:nvSpPr>
          <p:spPr>
            <a:xfrm>
              <a:off x="839091" y="1197240"/>
              <a:ext cx="184656" cy="159120"/>
            </a:xfrm>
            <a:custGeom>
              <a:avLst/>
              <a:gdLst/>
              <a:ahLst/>
              <a:cxnLst/>
              <a:rect l="l" t="t" r="r" b="b"/>
              <a:pathLst>
                <a:path w="3912" h="3371" extrusionOk="0">
                  <a:moveTo>
                    <a:pt x="369" y="1"/>
                  </a:moveTo>
                  <a:cubicBezTo>
                    <a:pt x="165" y="1"/>
                    <a:pt x="1" y="164"/>
                    <a:pt x="1" y="365"/>
                  </a:cubicBezTo>
                  <a:lnTo>
                    <a:pt x="1" y="3371"/>
                  </a:lnTo>
                  <a:lnTo>
                    <a:pt x="3911" y="3371"/>
                  </a:lnTo>
                  <a:lnTo>
                    <a:pt x="3911" y="365"/>
                  </a:lnTo>
                  <a:cubicBezTo>
                    <a:pt x="3911" y="164"/>
                    <a:pt x="3743" y="1"/>
                    <a:pt x="3542" y="1"/>
                  </a:cubicBezTo>
                  <a:close/>
                </a:path>
              </a:pathLst>
            </a:custGeom>
            <a:solidFill>
              <a:srgbClr val="FFD8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34"/>
            <p:cNvSpPr/>
            <p:nvPr/>
          </p:nvSpPr>
          <p:spPr>
            <a:xfrm>
              <a:off x="839091" y="1197240"/>
              <a:ext cx="39225" cy="159120"/>
            </a:xfrm>
            <a:custGeom>
              <a:avLst/>
              <a:gdLst/>
              <a:ahLst/>
              <a:cxnLst/>
              <a:rect l="l" t="t" r="r" b="b"/>
              <a:pathLst>
                <a:path w="831" h="3371" extrusionOk="0">
                  <a:moveTo>
                    <a:pt x="369" y="1"/>
                  </a:moveTo>
                  <a:cubicBezTo>
                    <a:pt x="165" y="1"/>
                    <a:pt x="1" y="164"/>
                    <a:pt x="1" y="365"/>
                  </a:cubicBezTo>
                  <a:lnTo>
                    <a:pt x="1" y="3371"/>
                  </a:lnTo>
                  <a:lnTo>
                    <a:pt x="466" y="3371"/>
                  </a:lnTo>
                  <a:lnTo>
                    <a:pt x="466" y="365"/>
                  </a:lnTo>
                  <a:cubicBezTo>
                    <a:pt x="466" y="164"/>
                    <a:pt x="630" y="1"/>
                    <a:pt x="831" y="1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34"/>
            <p:cNvSpPr/>
            <p:nvPr/>
          </p:nvSpPr>
          <p:spPr>
            <a:xfrm>
              <a:off x="891580" y="1278145"/>
              <a:ext cx="31154" cy="25914"/>
            </a:xfrm>
            <a:custGeom>
              <a:avLst/>
              <a:gdLst/>
              <a:ahLst/>
              <a:cxnLst/>
              <a:rect l="l" t="t" r="r" b="b"/>
              <a:pathLst>
                <a:path w="660" h="549" extrusionOk="0">
                  <a:moveTo>
                    <a:pt x="275" y="0"/>
                  </a:moveTo>
                  <a:cubicBezTo>
                    <a:pt x="124" y="0"/>
                    <a:pt x="0" y="124"/>
                    <a:pt x="0" y="275"/>
                  </a:cubicBezTo>
                  <a:cubicBezTo>
                    <a:pt x="0" y="351"/>
                    <a:pt x="31" y="422"/>
                    <a:pt x="80" y="469"/>
                  </a:cubicBezTo>
                  <a:cubicBezTo>
                    <a:pt x="131" y="519"/>
                    <a:pt x="198" y="549"/>
                    <a:pt x="275" y="549"/>
                  </a:cubicBezTo>
                  <a:lnTo>
                    <a:pt x="422" y="549"/>
                  </a:lnTo>
                  <a:lnTo>
                    <a:pt x="660" y="275"/>
                  </a:lnTo>
                  <a:lnTo>
                    <a:pt x="422" y="0"/>
                  </a:lnTo>
                  <a:close/>
                </a:path>
              </a:pathLst>
            </a:custGeom>
            <a:solidFill>
              <a:srgbClr val="BDE7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34"/>
            <p:cNvSpPr/>
            <p:nvPr/>
          </p:nvSpPr>
          <p:spPr>
            <a:xfrm>
              <a:off x="922687" y="1278145"/>
              <a:ext cx="38470" cy="25914"/>
            </a:xfrm>
            <a:custGeom>
              <a:avLst/>
              <a:gdLst/>
              <a:ahLst/>
              <a:cxnLst/>
              <a:rect l="l" t="t" r="r" b="b"/>
              <a:pathLst>
                <a:path w="815" h="549" extrusionOk="0">
                  <a:moveTo>
                    <a:pt x="185" y="0"/>
                  </a:moveTo>
                  <a:lnTo>
                    <a:pt x="1" y="275"/>
                  </a:lnTo>
                  <a:lnTo>
                    <a:pt x="185" y="549"/>
                  </a:lnTo>
                  <a:lnTo>
                    <a:pt x="603" y="549"/>
                  </a:lnTo>
                  <a:lnTo>
                    <a:pt x="814" y="275"/>
                  </a:lnTo>
                  <a:lnTo>
                    <a:pt x="603" y="0"/>
                  </a:lnTo>
                  <a:close/>
                </a:path>
              </a:pathLst>
            </a:custGeom>
            <a:solidFill>
              <a:srgbClr val="BDE7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3" name="Google Shape;1693;p34"/>
            <p:cNvSpPr/>
            <p:nvPr/>
          </p:nvSpPr>
          <p:spPr>
            <a:xfrm>
              <a:off x="951150" y="1278145"/>
              <a:ext cx="19919" cy="25914"/>
            </a:xfrm>
            <a:custGeom>
              <a:avLst/>
              <a:gdLst/>
              <a:ahLst/>
              <a:cxnLst/>
              <a:rect l="l" t="t" r="r" b="b"/>
              <a:pathLst>
                <a:path w="422" h="549" extrusionOk="0">
                  <a:moveTo>
                    <a:pt x="0" y="0"/>
                  </a:moveTo>
                  <a:lnTo>
                    <a:pt x="0" y="549"/>
                  </a:lnTo>
                  <a:lnTo>
                    <a:pt x="151" y="549"/>
                  </a:lnTo>
                  <a:cubicBezTo>
                    <a:pt x="301" y="549"/>
                    <a:pt x="422" y="428"/>
                    <a:pt x="422" y="275"/>
                  </a:cubicBezTo>
                  <a:cubicBezTo>
                    <a:pt x="422" y="201"/>
                    <a:pt x="392" y="130"/>
                    <a:pt x="342" y="81"/>
                  </a:cubicBezTo>
                  <a:cubicBezTo>
                    <a:pt x="295" y="34"/>
                    <a:pt x="224" y="0"/>
                    <a:pt x="151" y="0"/>
                  </a:cubicBezTo>
                  <a:close/>
                </a:path>
              </a:pathLst>
            </a:custGeom>
            <a:solidFill>
              <a:srgbClr val="ECEC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4" name="Google Shape;1694;p34"/>
            <p:cNvSpPr/>
            <p:nvPr/>
          </p:nvSpPr>
          <p:spPr>
            <a:xfrm>
              <a:off x="911452" y="1278145"/>
              <a:ext cx="19967" cy="25914"/>
            </a:xfrm>
            <a:custGeom>
              <a:avLst/>
              <a:gdLst/>
              <a:ahLst/>
              <a:cxnLst/>
              <a:rect l="l" t="t" r="r" b="b"/>
              <a:pathLst>
                <a:path w="423" h="549" extrusionOk="0">
                  <a:moveTo>
                    <a:pt x="1" y="0"/>
                  </a:moveTo>
                  <a:lnTo>
                    <a:pt x="1" y="549"/>
                  </a:lnTo>
                  <a:lnTo>
                    <a:pt x="423" y="549"/>
                  </a:lnTo>
                  <a:lnTo>
                    <a:pt x="423" y="0"/>
                  </a:lnTo>
                  <a:close/>
                </a:path>
              </a:pathLst>
            </a:custGeom>
            <a:solidFill>
              <a:srgbClr val="ECEC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5" name="Google Shape;1695;p34"/>
            <p:cNvSpPr/>
            <p:nvPr/>
          </p:nvSpPr>
          <p:spPr>
            <a:xfrm>
              <a:off x="961109" y="1455106"/>
              <a:ext cx="43662" cy="29454"/>
            </a:xfrm>
            <a:custGeom>
              <a:avLst/>
              <a:gdLst/>
              <a:ahLst/>
              <a:cxnLst/>
              <a:rect l="l" t="t" r="r" b="b"/>
              <a:pathLst>
                <a:path w="925" h="624" extrusionOk="0">
                  <a:moveTo>
                    <a:pt x="462" y="1"/>
                  </a:moveTo>
                  <a:lnTo>
                    <a:pt x="0" y="238"/>
                  </a:lnTo>
                  <a:lnTo>
                    <a:pt x="0" y="623"/>
                  </a:lnTo>
                  <a:lnTo>
                    <a:pt x="924" y="623"/>
                  </a:lnTo>
                  <a:lnTo>
                    <a:pt x="924" y="238"/>
                  </a:lnTo>
                  <a:lnTo>
                    <a:pt x="462" y="1"/>
                  </a:ln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6" name="Google Shape;1696;p34"/>
            <p:cNvSpPr/>
            <p:nvPr/>
          </p:nvSpPr>
          <p:spPr>
            <a:xfrm>
              <a:off x="858067" y="1455106"/>
              <a:ext cx="43521" cy="29454"/>
            </a:xfrm>
            <a:custGeom>
              <a:avLst/>
              <a:gdLst/>
              <a:ahLst/>
              <a:cxnLst/>
              <a:rect l="l" t="t" r="r" b="b"/>
              <a:pathLst>
                <a:path w="922" h="624" extrusionOk="0">
                  <a:moveTo>
                    <a:pt x="459" y="1"/>
                  </a:moveTo>
                  <a:lnTo>
                    <a:pt x="1" y="238"/>
                  </a:lnTo>
                  <a:lnTo>
                    <a:pt x="1" y="623"/>
                  </a:lnTo>
                  <a:lnTo>
                    <a:pt x="921" y="623"/>
                  </a:lnTo>
                  <a:lnTo>
                    <a:pt x="921" y="238"/>
                  </a:lnTo>
                  <a:lnTo>
                    <a:pt x="459" y="1"/>
                  </a:ln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7" name="Google Shape;1697;p34"/>
            <p:cNvSpPr/>
            <p:nvPr/>
          </p:nvSpPr>
          <p:spPr>
            <a:xfrm>
              <a:off x="822854" y="1341821"/>
              <a:ext cx="217132" cy="124520"/>
            </a:xfrm>
            <a:custGeom>
              <a:avLst/>
              <a:gdLst/>
              <a:ahLst/>
              <a:cxnLst/>
              <a:rect l="l" t="t" r="r" b="b"/>
              <a:pathLst>
                <a:path w="4600" h="2638" extrusionOk="0">
                  <a:moveTo>
                    <a:pt x="345" y="0"/>
                  </a:moveTo>
                  <a:cubicBezTo>
                    <a:pt x="154" y="0"/>
                    <a:pt x="0" y="158"/>
                    <a:pt x="0" y="345"/>
                  </a:cubicBezTo>
                  <a:lnTo>
                    <a:pt x="0" y="2293"/>
                  </a:lnTo>
                  <a:cubicBezTo>
                    <a:pt x="0" y="2484"/>
                    <a:pt x="154" y="2638"/>
                    <a:pt x="345" y="2638"/>
                  </a:cubicBezTo>
                  <a:lnTo>
                    <a:pt x="4255" y="2638"/>
                  </a:lnTo>
                  <a:cubicBezTo>
                    <a:pt x="4445" y="2638"/>
                    <a:pt x="4600" y="2484"/>
                    <a:pt x="4600" y="2293"/>
                  </a:cubicBezTo>
                  <a:lnTo>
                    <a:pt x="4600" y="345"/>
                  </a:lnTo>
                  <a:cubicBezTo>
                    <a:pt x="4600" y="158"/>
                    <a:pt x="4445" y="0"/>
                    <a:pt x="4255" y="0"/>
                  </a:cubicBezTo>
                  <a:close/>
                </a:path>
              </a:pathLst>
            </a:custGeom>
            <a:solidFill>
              <a:srgbClr val="BDE7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8" name="Google Shape;1698;p34"/>
            <p:cNvSpPr/>
            <p:nvPr/>
          </p:nvSpPr>
          <p:spPr>
            <a:xfrm>
              <a:off x="822854" y="1341821"/>
              <a:ext cx="38092" cy="124520"/>
            </a:xfrm>
            <a:custGeom>
              <a:avLst/>
              <a:gdLst/>
              <a:ahLst/>
              <a:cxnLst/>
              <a:rect l="l" t="t" r="r" b="b"/>
              <a:pathLst>
                <a:path w="807" h="2638" extrusionOk="0">
                  <a:moveTo>
                    <a:pt x="345" y="0"/>
                  </a:moveTo>
                  <a:cubicBezTo>
                    <a:pt x="154" y="0"/>
                    <a:pt x="0" y="158"/>
                    <a:pt x="0" y="345"/>
                  </a:cubicBezTo>
                  <a:lnTo>
                    <a:pt x="0" y="2293"/>
                  </a:lnTo>
                  <a:cubicBezTo>
                    <a:pt x="0" y="2484"/>
                    <a:pt x="154" y="2638"/>
                    <a:pt x="345" y="2638"/>
                  </a:cubicBezTo>
                  <a:lnTo>
                    <a:pt x="807" y="2638"/>
                  </a:lnTo>
                  <a:cubicBezTo>
                    <a:pt x="616" y="2638"/>
                    <a:pt x="462" y="2484"/>
                    <a:pt x="462" y="2293"/>
                  </a:cubicBezTo>
                  <a:lnTo>
                    <a:pt x="462" y="345"/>
                  </a:lnTo>
                  <a:cubicBezTo>
                    <a:pt x="462" y="158"/>
                    <a:pt x="616" y="0"/>
                    <a:pt x="807" y="0"/>
                  </a:cubicBezTo>
                  <a:close/>
                </a:path>
              </a:pathLst>
            </a:custGeom>
            <a:solidFill>
              <a:srgbClr val="BDE7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9" name="Google Shape;1699;p34"/>
            <p:cNvSpPr/>
            <p:nvPr/>
          </p:nvSpPr>
          <p:spPr>
            <a:xfrm>
              <a:off x="922687" y="1386852"/>
              <a:ext cx="34835" cy="34647"/>
            </a:xfrm>
            <a:custGeom>
              <a:avLst/>
              <a:gdLst/>
              <a:ahLst/>
              <a:cxnLst/>
              <a:rect l="l" t="t" r="r" b="b"/>
              <a:pathLst>
                <a:path w="738" h="734" extrusionOk="0">
                  <a:moveTo>
                    <a:pt x="369" y="0"/>
                  </a:moveTo>
                  <a:cubicBezTo>
                    <a:pt x="164" y="0"/>
                    <a:pt x="1" y="164"/>
                    <a:pt x="1" y="365"/>
                  </a:cubicBezTo>
                  <a:cubicBezTo>
                    <a:pt x="1" y="569"/>
                    <a:pt x="164" y="733"/>
                    <a:pt x="369" y="733"/>
                  </a:cubicBezTo>
                  <a:cubicBezTo>
                    <a:pt x="573" y="733"/>
                    <a:pt x="737" y="569"/>
                    <a:pt x="737" y="365"/>
                  </a:cubicBezTo>
                  <a:cubicBezTo>
                    <a:pt x="737" y="164"/>
                    <a:pt x="573" y="0"/>
                    <a:pt x="36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0" name="Google Shape;1700;p34"/>
            <p:cNvSpPr/>
            <p:nvPr/>
          </p:nvSpPr>
          <p:spPr>
            <a:xfrm>
              <a:off x="978952" y="1386852"/>
              <a:ext cx="34647" cy="34647"/>
            </a:xfrm>
            <a:custGeom>
              <a:avLst/>
              <a:gdLst/>
              <a:ahLst/>
              <a:cxnLst/>
              <a:rect l="l" t="t" r="r" b="b"/>
              <a:pathLst>
                <a:path w="734" h="734" extrusionOk="0">
                  <a:moveTo>
                    <a:pt x="369" y="0"/>
                  </a:moveTo>
                  <a:cubicBezTo>
                    <a:pt x="165" y="0"/>
                    <a:pt x="0" y="164"/>
                    <a:pt x="0" y="365"/>
                  </a:cubicBezTo>
                  <a:cubicBezTo>
                    <a:pt x="0" y="569"/>
                    <a:pt x="165" y="733"/>
                    <a:pt x="369" y="733"/>
                  </a:cubicBezTo>
                  <a:cubicBezTo>
                    <a:pt x="570" y="733"/>
                    <a:pt x="734" y="569"/>
                    <a:pt x="734" y="365"/>
                  </a:cubicBezTo>
                  <a:cubicBezTo>
                    <a:pt x="734" y="164"/>
                    <a:pt x="570" y="0"/>
                    <a:pt x="36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34"/>
            <p:cNvSpPr/>
            <p:nvPr/>
          </p:nvSpPr>
          <p:spPr>
            <a:xfrm>
              <a:off x="849051" y="1386852"/>
              <a:ext cx="51073" cy="34647"/>
            </a:xfrm>
            <a:custGeom>
              <a:avLst/>
              <a:gdLst/>
              <a:ahLst/>
              <a:cxnLst/>
              <a:rect l="l" t="t" r="r" b="b"/>
              <a:pathLst>
                <a:path w="1082" h="734" extrusionOk="0">
                  <a:moveTo>
                    <a:pt x="168" y="0"/>
                  </a:moveTo>
                  <a:cubicBezTo>
                    <a:pt x="78" y="0"/>
                    <a:pt x="0" y="74"/>
                    <a:pt x="0" y="164"/>
                  </a:cubicBezTo>
                  <a:lnTo>
                    <a:pt x="0" y="566"/>
                  </a:lnTo>
                  <a:cubicBezTo>
                    <a:pt x="0" y="659"/>
                    <a:pt x="78" y="733"/>
                    <a:pt x="168" y="733"/>
                  </a:cubicBezTo>
                  <a:lnTo>
                    <a:pt x="915" y="733"/>
                  </a:lnTo>
                  <a:cubicBezTo>
                    <a:pt x="1009" y="733"/>
                    <a:pt x="1082" y="659"/>
                    <a:pt x="1082" y="566"/>
                  </a:cubicBezTo>
                  <a:lnTo>
                    <a:pt x="1082" y="164"/>
                  </a:lnTo>
                  <a:cubicBezTo>
                    <a:pt x="1082" y="74"/>
                    <a:pt x="1009" y="0"/>
                    <a:pt x="91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34"/>
            <p:cNvSpPr/>
            <p:nvPr/>
          </p:nvSpPr>
          <p:spPr>
            <a:xfrm>
              <a:off x="876098" y="1252231"/>
              <a:ext cx="11093" cy="22940"/>
            </a:xfrm>
            <a:custGeom>
              <a:avLst/>
              <a:gdLst/>
              <a:ahLst/>
              <a:cxnLst/>
              <a:rect l="l" t="t" r="r" b="b"/>
              <a:pathLst>
                <a:path w="235" h="486" extrusionOk="0">
                  <a:moveTo>
                    <a:pt x="118" y="0"/>
                  </a:moveTo>
                  <a:cubicBezTo>
                    <a:pt x="54" y="0"/>
                    <a:pt x="0" y="53"/>
                    <a:pt x="0" y="117"/>
                  </a:cubicBezTo>
                  <a:lnTo>
                    <a:pt x="0" y="368"/>
                  </a:lnTo>
                  <a:cubicBezTo>
                    <a:pt x="0" y="432"/>
                    <a:pt x="54" y="486"/>
                    <a:pt x="118" y="486"/>
                  </a:cubicBezTo>
                  <a:cubicBezTo>
                    <a:pt x="181" y="486"/>
                    <a:pt x="235" y="432"/>
                    <a:pt x="235" y="368"/>
                  </a:cubicBezTo>
                  <a:lnTo>
                    <a:pt x="235" y="117"/>
                  </a:lnTo>
                  <a:cubicBezTo>
                    <a:pt x="235" y="53"/>
                    <a:pt x="181" y="0"/>
                    <a:pt x="118" y="0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34"/>
            <p:cNvSpPr/>
            <p:nvPr/>
          </p:nvSpPr>
          <p:spPr>
            <a:xfrm>
              <a:off x="975648" y="1252231"/>
              <a:ext cx="10904" cy="22940"/>
            </a:xfrm>
            <a:custGeom>
              <a:avLst/>
              <a:gdLst/>
              <a:ahLst/>
              <a:cxnLst/>
              <a:rect l="l" t="t" r="r" b="b"/>
              <a:pathLst>
                <a:path w="231" h="486" extrusionOk="0">
                  <a:moveTo>
                    <a:pt x="117" y="0"/>
                  </a:moveTo>
                  <a:cubicBezTo>
                    <a:pt x="54" y="0"/>
                    <a:pt x="0" y="53"/>
                    <a:pt x="0" y="117"/>
                  </a:cubicBezTo>
                  <a:lnTo>
                    <a:pt x="0" y="368"/>
                  </a:lnTo>
                  <a:cubicBezTo>
                    <a:pt x="0" y="432"/>
                    <a:pt x="54" y="486"/>
                    <a:pt x="117" y="486"/>
                  </a:cubicBezTo>
                  <a:cubicBezTo>
                    <a:pt x="181" y="486"/>
                    <a:pt x="231" y="432"/>
                    <a:pt x="231" y="368"/>
                  </a:cubicBezTo>
                  <a:lnTo>
                    <a:pt x="231" y="117"/>
                  </a:lnTo>
                  <a:cubicBezTo>
                    <a:pt x="231" y="53"/>
                    <a:pt x="181" y="0"/>
                    <a:pt x="117" y="0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34"/>
            <p:cNvSpPr/>
            <p:nvPr/>
          </p:nvSpPr>
          <p:spPr>
            <a:xfrm>
              <a:off x="886199" y="1272764"/>
              <a:ext cx="90440" cy="36865"/>
            </a:xfrm>
            <a:custGeom>
              <a:avLst/>
              <a:gdLst/>
              <a:ahLst/>
              <a:cxnLst/>
              <a:rect l="l" t="t" r="r" b="b"/>
              <a:pathLst>
                <a:path w="1916" h="781" extrusionOk="0">
                  <a:moveTo>
                    <a:pt x="423" y="231"/>
                  </a:moveTo>
                  <a:lnTo>
                    <a:pt x="423" y="550"/>
                  </a:lnTo>
                  <a:cubicBezTo>
                    <a:pt x="365" y="550"/>
                    <a:pt x="318" y="542"/>
                    <a:pt x="278" y="502"/>
                  </a:cubicBezTo>
                  <a:cubicBezTo>
                    <a:pt x="248" y="472"/>
                    <a:pt x="231" y="432"/>
                    <a:pt x="231" y="389"/>
                  </a:cubicBezTo>
                  <a:cubicBezTo>
                    <a:pt x="231" y="301"/>
                    <a:pt x="302" y="231"/>
                    <a:pt x="389" y="231"/>
                  </a:cubicBezTo>
                  <a:close/>
                  <a:moveTo>
                    <a:pt x="840" y="231"/>
                  </a:moveTo>
                  <a:lnTo>
                    <a:pt x="840" y="550"/>
                  </a:lnTo>
                  <a:lnTo>
                    <a:pt x="653" y="550"/>
                  </a:lnTo>
                  <a:lnTo>
                    <a:pt x="653" y="231"/>
                  </a:lnTo>
                  <a:close/>
                  <a:moveTo>
                    <a:pt x="1262" y="231"/>
                  </a:moveTo>
                  <a:lnTo>
                    <a:pt x="1262" y="550"/>
                  </a:lnTo>
                  <a:lnTo>
                    <a:pt x="1072" y="550"/>
                  </a:lnTo>
                  <a:lnTo>
                    <a:pt x="1072" y="231"/>
                  </a:lnTo>
                  <a:close/>
                  <a:moveTo>
                    <a:pt x="1493" y="231"/>
                  </a:moveTo>
                  <a:cubicBezTo>
                    <a:pt x="1547" y="231"/>
                    <a:pt x="1597" y="238"/>
                    <a:pt x="1637" y="278"/>
                  </a:cubicBezTo>
                  <a:cubicBezTo>
                    <a:pt x="1668" y="309"/>
                    <a:pt x="1684" y="349"/>
                    <a:pt x="1684" y="389"/>
                  </a:cubicBezTo>
                  <a:cubicBezTo>
                    <a:pt x="1684" y="479"/>
                    <a:pt x="1614" y="550"/>
                    <a:pt x="1527" y="550"/>
                  </a:cubicBezTo>
                  <a:lnTo>
                    <a:pt x="1493" y="550"/>
                  </a:lnTo>
                  <a:lnTo>
                    <a:pt x="1493" y="231"/>
                  </a:lnTo>
                  <a:close/>
                  <a:moveTo>
                    <a:pt x="389" y="0"/>
                  </a:moveTo>
                  <a:cubicBezTo>
                    <a:pt x="174" y="0"/>
                    <a:pt x="1" y="174"/>
                    <a:pt x="1" y="389"/>
                  </a:cubicBezTo>
                  <a:cubicBezTo>
                    <a:pt x="1" y="603"/>
                    <a:pt x="177" y="780"/>
                    <a:pt x="389" y="780"/>
                  </a:cubicBezTo>
                  <a:lnTo>
                    <a:pt x="1527" y="780"/>
                  </a:lnTo>
                  <a:cubicBezTo>
                    <a:pt x="1741" y="780"/>
                    <a:pt x="1915" y="606"/>
                    <a:pt x="1915" y="389"/>
                  </a:cubicBezTo>
                  <a:cubicBezTo>
                    <a:pt x="1915" y="178"/>
                    <a:pt x="1738" y="0"/>
                    <a:pt x="1527" y="0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34"/>
            <p:cNvSpPr/>
            <p:nvPr/>
          </p:nvSpPr>
          <p:spPr>
            <a:xfrm>
              <a:off x="917306" y="1381329"/>
              <a:ext cx="45550" cy="45550"/>
            </a:xfrm>
            <a:custGeom>
              <a:avLst/>
              <a:gdLst/>
              <a:ahLst/>
              <a:cxnLst/>
              <a:rect l="l" t="t" r="r" b="b"/>
              <a:pathLst>
                <a:path w="965" h="965" extrusionOk="0">
                  <a:moveTo>
                    <a:pt x="483" y="231"/>
                  </a:moveTo>
                  <a:cubicBezTo>
                    <a:pt x="620" y="231"/>
                    <a:pt x="734" y="345"/>
                    <a:pt x="734" y="482"/>
                  </a:cubicBezTo>
                  <a:cubicBezTo>
                    <a:pt x="734" y="623"/>
                    <a:pt x="620" y="733"/>
                    <a:pt x="483" y="733"/>
                  </a:cubicBezTo>
                  <a:cubicBezTo>
                    <a:pt x="346" y="733"/>
                    <a:pt x="232" y="623"/>
                    <a:pt x="232" y="482"/>
                  </a:cubicBezTo>
                  <a:cubicBezTo>
                    <a:pt x="232" y="345"/>
                    <a:pt x="346" y="231"/>
                    <a:pt x="483" y="231"/>
                  </a:cubicBezTo>
                  <a:close/>
                  <a:moveTo>
                    <a:pt x="483" y="0"/>
                  </a:moveTo>
                  <a:cubicBezTo>
                    <a:pt x="215" y="0"/>
                    <a:pt x="1" y="218"/>
                    <a:pt x="1" y="482"/>
                  </a:cubicBezTo>
                  <a:cubicBezTo>
                    <a:pt x="1" y="750"/>
                    <a:pt x="215" y="964"/>
                    <a:pt x="483" y="964"/>
                  </a:cubicBezTo>
                  <a:cubicBezTo>
                    <a:pt x="751" y="964"/>
                    <a:pt x="965" y="750"/>
                    <a:pt x="965" y="482"/>
                  </a:cubicBezTo>
                  <a:cubicBezTo>
                    <a:pt x="965" y="218"/>
                    <a:pt x="751" y="0"/>
                    <a:pt x="483" y="0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34"/>
            <p:cNvSpPr/>
            <p:nvPr/>
          </p:nvSpPr>
          <p:spPr>
            <a:xfrm>
              <a:off x="973429" y="1381329"/>
              <a:ext cx="45692" cy="45550"/>
            </a:xfrm>
            <a:custGeom>
              <a:avLst/>
              <a:gdLst/>
              <a:ahLst/>
              <a:cxnLst/>
              <a:rect l="l" t="t" r="r" b="b"/>
              <a:pathLst>
                <a:path w="968" h="965" extrusionOk="0">
                  <a:moveTo>
                    <a:pt x="486" y="231"/>
                  </a:moveTo>
                  <a:cubicBezTo>
                    <a:pt x="623" y="231"/>
                    <a:pt x="736" y="345"/>
                    <a:pt x="736" y="482"/>
                  </a:cubicBezTo>
                  <a:cubicBezTo>
                    <a:pt x="736" y="623"/>
                    <a:pt x="623" y="733"/>
                    <a:pt x="486" y="733"/>
                  </a:cubicBezTo>
                  <a:cubicBezTo>
                    <a:pt x="345" y="733"/>
                    <a:pt x="234" y="623"/>
                    <a:pt x="234" y="482"/>
                  </a:cubicBezTo>
                  <a:cubicBezTo>
                    <a:pt x="234" y="345"/>
                    <a:pt x="345" y="231"/>
                    <a:pt x="486" y="231"/>
                  </a:cubicBezTo>
                  <a:close/>
                  <a:moveTo>
                    <a:pt x="486" y="0"/>
                  </a:moveTo>
                  <a:cubicBezTo>
                    <a:pt x="217" y="0"/>
                    <a:pt x="1" y="218"/>
                    <a:pt x="1" y="482"/>
                  </a:cubicBezTo>
                  <a:cubicBezTo>
                    <a:pt x="1" y="750"/>
                    <a:pt x="217" y="964"/>
                    <a:pt x="486" y="964"/>
                  </a:cubicBezTo>
                  <a:cubicBezTo>
                    <a:pt x="750" y="964"/>
                    <a:pt x="968" y="750"/>
                    <a:pt x="968" y="482"/>
                  </a:cubicBezTo>
                  <a:cubicBezTo>
                    <a:pt x="968" y="218"/>
                    <a:pt x="750" y="0"/>
                    <a:pt x="486" y="0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7" name="Google Shape;1707;p34"/>
            <p:cNvSpPr/>
            <p:nvPr/>
          </p:nvSpPr>
          <p:spPr>
            <a:xfrm>
              <a:off x="843717" y="1381329"/>
              <a:ext cx="61788" cy="45550"/>
            </a:xfrm>
            <a:custGeom>
              <a:avLst/>
              <a:gdLst/>
              <a:ahLst/>
              <a:cxnLst/>
              <a:rect l="l" t="t" r="r" b="b"/>
              <a:pathLst>
                <a:path w="1309" h="965" extrusionOk="0">
                  <a:moveTo>
                    <a:pt x="1028" y="231"/>
                  </a:moveTo>
                  <a:cubicBezTo>
                    <a:pt x="1054" y="231"/>
                    <a:pt x="1077" y="254"/>
                    <a:pt x="1077" y="281"/>
                  </a:cubicBezTo>
                  <a:lnTo>
                    <a:pt x="1077" y="683"/>
                  </a:lnTo>
                  <a:cubicBezTo>
                    <a:pt x="1077" y="713"/>
                    <a:pt x="1054" y="733"/>
                    <a:pt x="1028" y="733"/>
                  </a:cubicBezTo>
                  <a:lnTo>
                    <a:pt x="281" y="733"/>
                  </a:lnTo>
                  <a:cubicBezTo>
                    <a:pt x="254" y="733"/>
                    <a:pt x="231" y="713"/>
                    <a:pt x="231" y="683"/>
                  </a:cubicBezTo>
                  <a:lnTo>
                    <a:pt x="231" y="281"/>
                  </a:lnTo>
                  <a:cubicBezTo>
                    <a:pt x="231" y="254"/>
                    <a:pt x="254" y="231"/>
                    <a:pt x="281" y="231"/>
                  </a:cubicBezTo>
                  <a:close/>
                  <a:moveTo>
                    <a:pt x="281" y="0"/>
                  </a:moveTo>
                  <a:cubicBezTo>
                    <a:pt x="124" y="0"/>
                    <a:pt x="0" y="127"/>
                    <a:pt x="0" y="281"/>
                  </a:cubicBezTo>
                  <a:lnTo>
                    <a:pt x="0" y="683"/>
                  </a:lnTo>
                  <a:cubicBezTo>
                    <a:pt x="0" y="841"/>
                    <a:pt x="124" y="964"/>
                    <a:pt x="281" y="964"/>
                  </a:cubicBezTo>
                  <a:lnTo>
                    <a:pt x="1028" y="964"/>
                  </a:lnTo>
                  <a:cubicBezTo>
                    <a:pt x="1185" y="964"/>
                    <a:pt x="1309" y="841"/>
                    <a:pt x="1309" y="683"/>
                  </a:cubicBezTo>
                  <a:lnTo>
                    <a:pt x="1309" y="281"/>
                  </a:lnTo>
                  <a:cubicBezTo>
                    <a:pt x="1309" y="127"/>
                    <a:pt x="1185" y="0"/>
                    <a:pt x="1028" y="0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34"/>
            <p:cNvSpPr/>
            <p:nvPr/>
          </p:nvSpPr>
          <p:spPr>
            <a:xfrm>
              <a:off x="774660" y="1191717"/>
              <a:ext cx="313519" cy="373561"/>
            </a:xfrm>
            <a:custGeom>
              <a:avLst/>
              <a:gdLst/>
              <a:ahLst/>
              <a:cxnLst/>
              <a:rect l="l" t="t" r="r" b="b"/>
              <a:pathLst>
                <a:path w="6642" h="7914" extrusionOk="0">
                  <a:moveTo>
                    <a:pt x="1249" y="1295"/>
                  </a:moveTo>
                  <a:lnTo>
                    <a:pt x="1249" y="2336"/>
                  </a:lnTo>
                  <a:lnTo>
                    <a:pt x="1038" y="2336"/>
                  </a:lnTo>
                  <a:cubicBezTo>
                    <a:pt x="971" y="2336"/>
                    <a:pt x="918" y="2283"/>
                    <a:pt x="918" y="2219"/>
                  </a:cubicBezTo>
                  <a:lnTo>
                    <a:pt x="918" y="1416"/>
                  </a:lnTo>
                  <a:cubicBezTo>
                    <a:pt x="918" y="1349"/>
                    <a:pt x="971" y="1295"/>
                    <a:pt x="1038" y="1295"/>
                  </a:cubicBezTo>
                  <a:close/>
                  <a:moveTo>
                    <a:pt x="5604" y="1295"/>
                  </a:moveTo>
                  <a:cubicBezTo>
                    <a:pt x="5670" y="1295"/>
                    <a:pt x="5724" y="1349"/>
                    <a:pt x="5724" y="1416"/>
                  </a:cubicBezTo>
                  <a:lnTo>
                    <a:pt x="5724" y="2219"/>
                  </a:lnTo>
                  <a:cubicBezTo>
                    <a:pt x="5724" y="2283"/>
                    <a:pt x="5670" y="2336"/>
                    <a:pt x="5604" y="2336"/>
                  </a:cubicBezTo>
                  <a:lnTo>
                    <a:pt x="5389" y="2336"/>
                  </a:lnTo>
                  <a:lnTo>
                    <a:pt x="5389" y="1295"/>
                  </a:lnTo>
                  <a:close/>
                  <a:moveTo>
                    <a:pt x="904" y="3652"/>
                  </a:moveTo>
                  <a:lnTo>
                    <a:pt x="904" y="4144"/>
                  </a:lnTo>
                  <a:lnTo>
                    <a:pt x="285" y="4144"/>
                  </a:lnTo>
                  <a:cubicBezTo>
                    <a:pt x="388" y="3880"/>
                    <a:pt x="626" y="3693"/>
                    <a:pt x="904" y="3652"/>
                  </a:cubicBezTo>
                  <a:close/>
                  <a:moveTo>
                    <a:pt x="5734" y="3652"/>
                  </a:moveTo>
                  <a:cubicBezTo>
                    <a:pt x="6015" y="3693"/>
                    <a:pt x="6253" y="3880"/>
                    <a:pt x="6353" y="4144"/>
                  </a:cubicBezTo>
                  <a:lnTo>
                    <a:pt x="5734" y="4144"/>
                  </a:lnTo>
                  <a:lnTo>
                    <a:pt x="5734" y="3652"/>
                  </a:lnTo>
                  <a:close/>
                  <a:moveTo>
                    <a:pt x="904" y="4376"/>
                  </a:moveTo>
                  <a:lnTo>
                    <a:pt x="904" y="4750"/>
                  </a:lnTo>
                  <a:lnTo>
                    <a:pt x="231" y="4750"/>
                  </a:lnTo>
                  <a:lnTo>
                    <a:pt x="231" y="4376"/>
                  </a:lnTo>
                  <a:close/>
                  <a:moveTo>
                    <a:pt x="6407" y="4376"/>
                  </a:moveTo>
                  <a:cubicBezTo>
                    <a:pt x="6410" y="4396"/>
                    <a:pt x="6410" y="4412"/>
                    <a:pt x="6410" y="4432"/>
                  </a:cubicBezTo>
                  <a:lnTo>
                    <a:pt x="6410" y="4750"/>
                  </a:lnTo>
                  <a:lnTo>
                    <a:pt x="5734" y="4750"/>
                  </a:lnTo>
                  <a:lnTo>
                    <a:pt x="5734" y="4376"/>
                  </a:lnTo>
                  <a:close/>
                  <a:moveTo>
                    <a:pt x="904" y="4981"/>
                  </a:moveTo>
                  <a:lnTo>
                    <a:pt x="904" y="5343"/>
                  </a:lnTo>
                  <a:lnTo>
                    <a:pt x="231" y="5343"/>
                  </a:lnTo>
                  <a:lnTo>
                    <a:pt x="231" y="4981"/>
                  </a:lnTo>
                  <a:close/>
                  <a:moveTo>
                    <a:pt x="6410" y="4981"/>
                  </a:moveTo>
                  <a:lnTo>
                    <a:pt x="6410" y="5343"/>
                  </a:lnTo>
                  <a:lnTo>
                    <a:pt x="5734" y="5343"/>
                  </a:lnTo>
                  <a:lnTo>
                    <a:pt x="5738" y="4981"/>
                  </a:lnTo>
                  <a:close/>
                  <a:moveTo>
                    <a:pt x="904" y="5573"/>
                  </a:moveTo>
                  <a:lnTo>
                    <a:pt x="904" y="5734"/>
                  </a:lnTo>
                  <a:cubicBezTo>
                    <a:pt x="904" y="5922"/>
                    <a:pt x="753" y="6072"/>
                    <a:pt x="566" y="6072"/>
                  </a:cubicBezTo>
                  <a:cubicBezTo>
                    <a:pt x="382" y="6072"/>
                    <a:pt x="231" y="5922"/>
                    <a:pt x="231" y="5734"/>
                  </a:cubicBezTo>
                  <a:lnTo>
                    <a:pt x="231" y="5573"/>
                  </a:lnTo>
                  <a:close/>
                  <a:moveTo>
                    <a:pt x="6410" y="5573"/>
                  </a:moveTo>
                  <a:lnTo>
                    <a:pt x="6410" y="5734"/>
                  </a:lnTo>
                  <a:cubicBezTo>
                    <a:pt x="6410" y="5922"/>
                    <a:pt x="6260" y="6072"/>
                    <a:pt x="6072" y="6072"/>
                  </a:cubicBezTo>
                  <a:cubicBezTo>
                    <a:pt x="5888" y="6072"/>
                    <a:pt x="5738" y="5922"/>
                    <a:pt x="5738" y="5734"/>
                  </a:cubicBezTo>
                  <a:lnTo>
                    <a:pt x="5738" y="5573"/>
                  </a:lnTo>
                  <a:close/>
                  <a:moveTo>
                    <a:pt x="2574" y="5935"/>
                  </a:moveTo>
                  <a:lnTo>
                    <a:pt x="2574" y="6384"/>
                  </a:lnTo>
                  <a:lnTo>
                    <a:pt x="1882" y="6384"/>
                  </a:lnTo>
                  <a:lnTo>
                    <a:pt x="1882" y="5935"/>
                  </a:lnTo>
                  <a:close/>
                  <a:moveTo>
                    <a:pt x="4757" y="5935"/>
                  </a:moveTo>
                  <a:lnTo>
                    <a:pt x="4757" y="6384"/>
                  </a:lnTo>
                  <a:lnTo>
                    <a:pt x="4067" y="6384"/>
                  </a:lnTo>
                  <a:lnTo>
                    <a:pt x="4067" y="5935"/>
                  </a:lnTo>
                  <a:close/>
                  <a:moveTo>
                    <a:pt x="2574" y="6615"/>
                  </a:moveTo>
                  <a:lnTo>
                    <a:pt x="2574" y="7027"/>
                  </a:lnTo>
                  <a:cubicBezTo>
                    <a:pt x="2497" y="6983"/>
                    <a:pt x="2410" y="6953"/>
                    <a:pt x="2320" y="6939"/>
                  </a:cubicBezTo>
                  <a:cubicBezTo>
                    <a:pt x="2286" y="6936"/>
                    <a:pt x="2252" y="6933"/>
                    <a:pt x="2219" y="6933"/>
                  </a:cubicBezTo>
                  <a:cubicBezTo>
                    <a:pt x="2191" y="6933"/>
                    <a:pt x="2163" y="6935"/>
                    <a:pt x="2136" y="6939"/>
                  </a:cubicBezTo>
                  <a:cubicBezTo>
                    <a:pt x="2042" y="6953"/>
                    <a:pt x="1958" y="6983"/>
                    <a:pt x="1882" y="7027"/>
                  </a:cubicBezTo>
                  <a:lnTo>
                    <a:pt x="1882" y="6615"/>
                  </a:lnTo>
                  <a:close/>
                  <a:moveTo>
                    <a:pt x="4757" y="6615"/>
                  </a:moveTo>
                  <a:lnTo>
                    <a:pt x="4757" y="7027"/>
                  </a:lnTo>
                  <a:cubicBezTo>
                    <a:pt x="4683" y="6983"/>
                    <a:pt x="4596" y="6953"/>
                    <a:pt x="4506" y="6939"/>
                  </a:cubicBezTo>
                  <a:cubicBezTo>
                    <a:pt x="4478" y="6935"/>
                    <a:pt x="4451" y="6933"/>
                    <a:pt x="4423" y="6933"/>
                  </a:cubicBezTo>
                  <a:cubicBezTo>
                    <a:pt x="4389" y="6933"/>
                    <a:pt x="4355" y="6936"/>
                    <a:pt x="4322" y="6939"/>
                  </a:cubicBezTo>
                  <a:cubicBezTo>
                    <a:pt x="4228" y="6953"/>
                    <a:pt x="4144" y="6983"/>
                    <a:pt x="4067" y="7027"/>
                  </a:cubicBezTo>
                  <a:lnTo>
                    <a:pt x="4067" y="6615"/>
                  </a:lnTo>
                  <a:close/>
                  <a:moveTo>
                    <a:pt x="2226" y="7163"/>
                  </a:moveTo>
                  <a:cubicBezTo>
                    <a:pt x="2477" y="7163"/>
                    <a:pt x="2688" y="7375"/>
                    <a:pt x="2688" y="7625"/>
                  </a:cubicBezTo>
                  <a:cubicBezTo>
                    <a:pt x="2688" y="7656"/>
                    <a:pt x="2661" y="7682"/>
                    <a:pt x="2628" y="7682"/>
                  </a:cubicBezTo>
                  <a:lnTo>
                    <a:pt x="1825" y="7682"/>
                  </a:lnTo>
                  <a:cubicBezTo>
                    <a:pt x="1794" y="7682"/>
                    <a:pt x="1768" y="7656"/>
                    <a:pt x="1768" y="7625"/>
                  </a:cubicBezTo>
                  <a:cubicBezTo>
                    <a:pt x="1768" y="7375"/>
                    <a:pt x="1978" y="7163"/>
                    <a:pt x="2226" y="7163"/>
                  </a:cubicBezTo>
                  <a:close/>
                  <a:moveTo>
                    <a:pt x="4412" y="7163"/>
                  </a:moveTo>
                  <a:cubicBezTo>
                    <a:pt x="4663" y="7163"/>
                    <a:pt x="4874" y="7375"/>
                    <a:pt x="4874" y="7625"/>
                  </a:cubicBezTo>
                  <a:cubicBezTo>
                    <a:pt x="4874" y="7656"/>
                    <a:pt x="4847" y="7682"/>
                    <a:pt x="4814" y="7682"/>
                  </a:cubicBezTo>
                  <a:lnTo>
                    <a:pt x="4011" y="7682"/>
                  </a:lnTo>
                  <a:cubicBezTo>
                    <a:pt x="3980" y="7682"/>
                    <a:pt x="3954" y="7656"/>
                    <a:pt x="3954" y="7625"/>
                  </a:cubicBezTo>
                  <a:cubicBezTo>
                    <a:pt x="3954" y="7375"/>
                    <a:pt x="4164" y="7163"/>
                    <a:pt x="4412" y="7163"/>
                  </a:cubicBezTo>
                  <a:close/>
                  <a:moveTo>
                    <a:pt x="1734" y="0"/>
                  </a:moveTo>
                  <a:cubicBezTo>
                    <a:pt x="1466" y="0"/>
                    <a:pt x="1249" y="218"/>
                    <a:pt x="1249" y="482"/>
                  </a:cubicBezTo>
                  <a:lnTo>
                    <a:pt x="1249" y="1065"/>
                  </a:lnTo>
                  <a:lnTo>
                    <a:pt x="1038" y="1065"/>
                  </a:lnTo>
                  <a:cubicBezTo>
                    <a:pt x="844" y="1065"/>
                    <a:pt x="686" y="1222"/>
                    <a:pt x="686" y="1416"/>
                  </a:cubicBezTo>
                  <a:lnTo>
                    <a:pt x="686" y="2219"/>
                  </a:lnTo>
                  <a:cubicBezTo>
                    <a:pt x="686" y="2414"/>
                    <a:pt x="844" y="2568"/>
                    <a:pt x="1038" y="2568"/>
                  </a:cubicBezTo>
                  <a:lnTo>
                    <a:pt x="1249" y="2568"/>
                  </a:lnTo>
                  <a:lnTo>
                    <a:pt x="1249" y="3080"/>
                  </a:lnTo>
                  <a:cubicBezTo>
                    <a:pt x="1088" y="3123"/>
                    <a:pt x="958" y="3251"/>
                    <a:pt x="918" y="3415"/>
                  </a:cubicBezTo>
                  <a:cubicBezTo>
                    <a:pt x="476" y="3461"/>
                    <a:pt x="104" y="3793"/>
                    <a:pt x="17" y="4235"/>
                  </a:cubicBezTo>
                  <a:lnTo>
                    <a:pt x="17" y="4238"/>
                  </a:lnTo>
                  <a:cubicBezTo>
                    <a:pt x="3" y="4302"/>
                    <a:pt x="0" y="4365"/>
                    <a:pt x="0" y="4432"/>
                  </a:cubicBezTo>
                  <a:lnTo>
                    <a:pt x="0" y="5734"/>
                  </a:lnTo>
                  <a:cubicBezTo>
                    <a:pt x="0" y="6049"/>
                    <a:pt x="255" y="6304"/>
                    <a:pt x="566" y="6304"/>
                  </a:cubicBezTo>
                  <a:cubicBezTo>
                    <a:pt x="837" y="6304"/>
                    <a:pt x="1061" y="6116"/>
                    <a:pt x="1122" y="5865"/>
                  </a:cubicBezTo>
                  <a:cubicBezTo>
                    <a:pt x="1192" y="5908"/>
                    <a:pt x="1275" y="5935"/>
                    <a:pt x="1366" y="5935"/>
                  </a:cubicBezTo>
                  <a:lnTo>
                    <a:pt x="1650" y="5935"/>
                  </a:lnTo>
                  <a:lnTo>
                    <a:pt x="1650" y="7244"/>
                  </a:lnTo>
                  <a:cubicBezTo>
                    <a:pt x="1576" y="7354"/>
                    <a:pt x="1536" y="7485"/>
                    <a:pt x="1536" y="7625"/>
                  </a:cubicBezTo>
                  <a:cubicBezTo>
                    <a:pt x="1536" y="7783"/>
                    <a:pt x="1667" y="7914"/>
                    <a:pt x="1825" y="7914"/>
                  </a:cubicBezTo>
                  <a:lnTo>
                    <a:pt x="2628" y="7914"/>
                  </a:lnTo>
                  <a:cubicBezTo>
                    <a:pt x="2789" y="7914"/>
                    <a:pt x="2919" y="7783"/>
                    <a:pt x="2919" y="7625"/>
                  </a:cubicBezTo>
                  <a:cubicBezTo>
                    <a:pt x="2919" y="7485"/>
                    <a:pt x="2875" y="7354"/>
                    <a:pt x="2806" y="7244"/>
                  </a:cubicBezTo>
                  <a:lnTo>
                    <a:pt x="2806" y="5935"/>
                  </a:lnTo>
                  <a:lnTo>
                    <a:pt x="3836" y="5935"/>
                  </a:lnTo>
                  <a:lnTo>
                    <a:pt x="3836" y="7244"/>
                  </a:lnTo>
                  <a:cubicBezTo>
                    <a:pt x="3762" y="7354"/>
                    <a:pt x="3722" y="7485"/>
                    <a:pt x="3722" y="7625"/>
                  </a:cubicBezTo>
                  <a:cubicBezTo>
                    <a:pt x="3722" y="7783"/>
                    <a:pt x="3853" y="7914"/>
                    <a:pt x="4011" y="7914"/>
                  </a:cubicBezTo>
                  <a:lnTo>
                    <a:pt x="4814" y="7914"/>
                  </a:lnTo>
                  <a:cubicBezTo>
                    <a:pt x="4975" y="7914"/>
                    <a:pt x="5105" y="7783"/>
                    <a:pt x="5105" y="7625"/>
                  </a:cubicBezTo>
                  <a:cubicBezTo>
                    <a:pt x="5105" y="7485"/>
                    <a:pt x="5062" y="7354"/>
                    <a:pt x="4991" y="7244"/>
                  </a:cubicBezTo>
                  <a:lnTo>
                    <a:pt x="4991" y="5935"/>
                  </a:lnTo>
                  <a:lnTo>
                    <a:pt x="5276" y="5935"/>
                  </a:lnTo>
                  <a:cubicBezTo>
                    <a:pt x="5366" y="5935"/>
                    <a:pt x="5450" y="5908"/>
                    <a:pt x="5520" y="5865"/>
                  </a:cubicBezTo>
                  <a:cubicBezTo>
                    <a:pt x="5577" y="6116"/>
                    <a:pt x="5805" y="6304"/>
                    <a:pt x="6072" y="6304"/>
                  </a:cubicBezTo>
                  <a:cubicBezTo>
                    <a:pt x="6387" y="6304"/>
                    <a:pt x="6642" y="6049"/>
                    <a:pt x="6642" y="5734"/>
                  </a:cubicBezTo>
                  <a:lnTo>
                    <a:pt x="6642" y="4432"/>
                  </a:lnTo>
                  <a:cubicBezTo>
                    <a:pt x="6642" y="4365"/>
                    <a:pt x="6635" y="4302"/>
                    <a:pt x="6622" y="4238"/>
                  </a:cubicBezTo>
                  <a:lnTo>
                    <a:pt x="6622" y="4235"/>
                  </a:lnTo>
                  <a:cubicBezTo>
                    <a:pt x="6537" y="3793"/>
                    <a:pt x="6166" y="3461"/>
                    <a:pt x="5721" y="3415"/>
                  </a:cubicBezTo>
                  <a:cubicBezTo>
                    <a:pt x="5681" y="3251"/>
                    <a:pt x="5553" y="3123"/>
                    <a:pt x="5389" y="3080"/>
                  </a:cubicBezTo>
                  <a:lnTo>
                    <a:pt x="5389" y="2568"/>
                  </a:lnTo>
                  <a:lnTo>
                    <a:pt x="5604" y="2568"/>
                  </a:lnTo>
                  <a:cubicBezTo>
                    <a:pt x="5798" y="2568"/>
                    <a:pt x="5955" y="2414"/>
                    <a:pt x="5955" y="2219"/>
                  </a:cubicBezTo>
                  <a:lnTo>
                    <a:pt x="5955" y="1416"/>
                  </a:lnTo>
                  <a:cubicBezTo>
                    <a:pt x="5955" y="1222"/>
                    <a:pt x="5798" y="1065"/>
                    <a:pt x="5604" y="1065"/>
                  </a:cubicBezTo>
                  <a:lnTo>
                    <a:pt x="5389" y="1065"/>
                  </a:lnTo>
                  <a:lnTo>
                    <a:pt x="5389" y="482"/>
                  </a:lnTo>
                  <a:cubicBezTo>
                    <a:pt x="5389" y="218"/>
                    <a:pt x="5172" y="0"/>
                    <a:pt x="4907" y="0"/>
                  </a:cubicBezTo>
                  <a:lnTo>
                    <a:pt x="2802" y="0"/>
                  </a:lnTo>
                  <a:cubicBezTo>
                    <a:pt x="2738" y="0"/>
                    <a:pt x="2688" y="53"/>
                    <a:pt x="2688" y="118"/>
                  </a:cubicBezTo>
                  <a:cubicBezTo>
                    <a:pt x="2688" y="181"/>
                    <a:pt x="2738" y="231"/>
                    <a:pt x="2802" y="231"/>
                  </a:cubicBezTo>
                  <a:lnTo>
                    <a:pt x="4907" y="231"/>
                  </a:lnTo>
                  <a:cubicBezTo>
                    <a:pt x="5045" y="231"/>
                    <a:pt x="5159" y="345"/>
                    <a:pt x="5159" y="482"/>
                  </a:cubicBezTo>
                  <a:lnTo>
                    <a:pt x="5159" y="3066"/>
                  </a:lnTo>
                  <a:lnTo>
                    <a:pt x="4566" y="3066"/>
                  </a:lnTo>
                  <a:cubicBezTo>
                    <a:pt x="4499" y="3066"/>
                    <a:pt x="4449" y="3117"/>
                    <a:pt x="4449" y="3180"/>
                  </a:cubicBezTo>
                  <a:cubicBezTo>
                    <a:pt x="4449" y="3247"/>
                    <a:pt x="4499" y="3297"/>
                    <a:pt x="4566" y="3297"/>
                  </a:cubicBezTo>
                  <a:lnTo>
                    <a:pt x="5276" y="3297"/>
                  </a:lnTo>
                  <a:cubicBezTo>
                    <a:pt x="5403" y="3297"/>
                    <a:pt x="5503" y="3401"/>
                    <a:pt x="5503" y="3525"/>
                  </a:cubicBezTo>
                  <a:lnTo>
                    <a:pt x="5503" y="5473"/>
                  </a:lnTo>
                  <a:cubicBezTo>
                    <a:pt x="5503" y="5601"/>
                    <a:pt x="5403" y="5701"/>
                    <a:pt x="5276" y="5701"/>
                  </a:cubicBezTo>
                  <a:lnTo>
                    <a:pt x="1366" y="5701"/>
                  </a:lnTo>
                  <a:cubicBezTo>
                    <a:pt x="1239" y="5701"/>
                    <a:pt x="1135" y="5601"/>
                    <a:pt x="1135" y="5473"/>
                  </a:cubicBezTo>
                  <a:lnTo>
                    <a:pt x="1135" y="3525"/>
                  </a:lnTo>
                  <a:cubicBezTo>
                    <a:pt x="1135" y="3401"/>
                    <a:pt x="1239" y="3297"/>
                    <a:pt x="1366" y="3297"/>
                  </a:cubicBezTo>
                  <a:lnTo>
                    <a:pt x="4101" y="3297"/>
                  </a:lnTo>
                  <a:cubicBezTo>
                    <a:pt x="4164" y="3297"/>
                    <a:pt x="4218" y="3247"/>
                    <a:pt x="4218" y="3180"/>
                  </a:cubicBezTo>
                  <a:cubicBezTo>
                    <a:pt x="4218" y="3117"/>
                    <a:pt x="4164" y="3066"/>
                    <a:pt x="4101" y="3066"/>
                  </a:cubicBezTo>
                  <a:lnTo>
                    <a:pt x="1483" y="3066"/>
                  </a:lnTo>
                  <a:lnTo>
                    <a:pt x="1483" y="482"/>
                  </a:lnTo>
                  <a:cubicBezTo>
                    <a:pt x="1483" y="345"/>
                    <a:pt x="1593" y="231"/>
                    <a:pt x="1734" y="231"/>
                  </a:cubicBezTo>
                  <a:lnTo>
                    <a:pt x="2340" y="231"/>
                  </a:lnTo>
                  <a:cubicBezTo>
                    <a:pt x="2404" y="231"/>
                    <a:pt x="2454" y="181"/>
                    <a:pt x="2454" y="118"/>
                  </a:cubicBezTo>
                  <a:cubicBezTo>
                    <a:pt x="2454" y="53"/>
                    <a:pt x="2404" y="0"/>
                    <a:pt x="2340" y="0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09" name="Google Shape;1709;p34"/>
          <p:cNvGrpSpPr/>
          <p:nvPr/>
        </p:nvGrpSpPr>
        <p:grpSpPr>
          <a:xfrm>
            <a:off x="8485082" y="609831"/>
            <a:ext cx="580778" cy="500235"/>
            <a:chOff x="6352475" y="1169579"/>
            <a:chExt cx="484345" cy="417176"/>
          </a:xfrm>
        </p:grpSpPr>
        <p:sp>
          <p:nvSpPr>
            <p:cNvPr id="1710" name="Google Shape;1710;p34"/>
            <p:cNvSpPr/>
            <p:nvPr/>
          </p:nvSpPr>
          <p:spPr>
            <a:xfrm>
              <a:off x="6352475" y="1169579"/>
              <a:ext cx="484345" cy="417176"/>
            </a:xfrm>
            <a:custGeom>
              <a:avLst/>
              <a:gdLst/>
              <a:ahLst/>
              <a:cxnLst/>
              <a:rect l="l" t="t" r="r" b="b"/>
              <a:pathLst>
                <a:path w="10261" h="8838" extrusionOk="0">
                  <a:moveTo>
                    <a:pt x="5467" y="0"/>
                  </a:moveTo>
                  <a:cubicBezTo>
                    <a:pt x="4952" y="0"/>
                    <a:pt x="4493" y="252"/>
                    <a:pt x="4208" y="640"/>
                  </a:cubicBezTo>
                  <a:cubicBezTo>
                    <a:pt x="3716" y="794"/>
                    <a:pt x="3325" y="1004"/>
                    <a:pt x="3090" y="1149"/>
                  </a:cubicBezTo>
                  <a:cubicBezTo>
                    <a:pt x="2909" y="1209"/>
                    <a:pt x="2749" y="1299"/>
                    <a:pt x="2605" y="1416"/>
                  </a:cubicBezTo>
                  <a:cubicBezTo>
                    <a:pt x="2562" y="1412"/>
                    <a:pt x="2519" y="1410"/>
                    <a:pt x="2476" y="1410"/>
                  </a:cubicBezTo>
                  <a:cubicBezTo>
                    <a:pt x="2087" y="1410"/>
                    <a:pt x="1698" y="1574"/>
                    <a:pt x="1434" y="1885"/>
                  </a:cubicBezTo>
                  <a:lnTo>
                    <a:pt x="1262" y="2082"/>
                  </a:lnTo>
                  <a:cubicBezTo>
                    <a:pt x="884" y="2521"/>
                    <a:pt x="831" y="3130"/>
                    <a:pt x="1085" y="3615"/>
                  </a:cubicBezTo>
                  <a:cubicBezTo>
                    <a:pt x="861" y="3713"/>
                    <a:pt x="660" y="3864"/>
                    <a:pt x="502" y="4061"/>
                  </a:cubicBezTo>
                  <a:cubicBezTo>
                    <a:pt x="212" y="4423"/>
                    <a:pt x="105" y="4888"/>
                    <a:pt x="205" y="5336"/>
                  </a:cubicBezTo>
                  <a:lnTo>
                    <a:pt x="366" y="6066"/>
                  </a:lnTo>
                  <a:cubicBezTo>
                    <a:pt x="355" y="6083"/>
                    <a:pt x="342" y="6099"/>
                    <a:pt x="329" y="6119"/>
                  </a:cubicBezTo>
                  <a:cubicBezTo>
                    <a:pt x="68" y="6487"/>
                    <a:pt x="0" y="6960"/>
                    <a:pt x="148" y="7382"/>
                  </a:cubicBezTo>
                  <a:lnTo>
                    <a:pt x="205" y="7549"/>
                  </a:lnTo>
                  <a:cubicBezTo>
                    <a:pt x="476" y="8319"/>
                    <a:pt x="1202" y="8837"/>
                    <a:pt x="2019" y="8837"/>
                  </a:cubicBezTo>
                  <a:lnTo>
                    <a:pt x="8239" y="8837"/>
                  </a:lnTo>
                  <a:cubicBezTo>
                    <a:pt x="9055" y="8837"/>
                    <a:pt x="9786" y="8319"/>
                    <a:pt x="10053" y="7549"/>
                  </a:cubicBezTo>
                  <a:cubicBezTo>
                    <a:pt x="10076" y="7485"/>
                    <a:pt x="10096" y="7431"/>
                    <a:pt x="10110" y="7382"/>
                  </a:cubicBezTo>
                  <a:cubicBezTo>
                    <a:pt x="10260" y="6960"/>
                    <a:pt x="10190" y="6484"/>
                    <a:pt x="9929" y="6116"/>
                  </a:cubicBezTo>
                  <a:cubicBezTo>
                    <a:pt x="9815" y="5959"/>
                    <a:pt x="9671" y="5825"/>
                    <a:pt x="9511" y="5728"/>
                  </a:cubicBezTo>
                  <a:cubicBezTo>
                    <a:pt x="9832" y="5350"/>
                    <a:pt x="10030" y="4894"/>
                    <a:pt x="10080" y="4386"/>
                  </a:cubicBezTo>
                  <a:cubicBezTo>
                    <a:pt x="10147" y="3696"/>
                    <a:pt x="9946" y="3063"/>
                    <a:pt x="9508" y="2605"/>
                  </a:cubicBezTo>
                  <a:cubicBezTo>
                    <a:pt x="9310" y="2397"/>
                    <a:pt x="9072" y="2237"/>
                    <a:pt x="8805" y="2126"/>
                  </a:cubicBezTo>
                  <a:cubicBezTo>
                    <a:pt x="8661" y="1667"/>
                    <a:pt x="8306" y="1302"/>
                    <a:pt x="7847" y="1149"/>
                  </a:cubicBezTo>
                  <a:cubicBezTo>
                    <a:pt x="7612" y="1004"/>
                    <a:pt x="7218" y="794"/>
                    <a:pt x="6729" y="640"/>
                  </a:cubicBezTo>
                  <a:cubicBezTo>
                    <a:pt x="6444" y="252"/>
                    <a:pt x="5986" y="0"/>
                    <a:pt x="5467" y="0"/>
                  </a:cubicBez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  <a:effectLst>
              <a:outerShdw blurRad="57150" dist="19050" dir="138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34"/>
            <p:cNvSpPr/>
            <p:nvPr/>
          </p:nvSpPr>
          <p:spPr>
            <a:xfrm>
              <a:off x="6521082" y="1247794"/>
              <a:ext cx="178897" cy="43662"/>
            </a:xfrm>
            <a:custGeom>
              <a:avLst/>
              <a:gdLst/>
              <a:ahLst/>
              <a:cxnLst/>
              <a:rect l="l" t="t" r="r" b="b"/>
              <a:pathLst>
                <a:path w="3790" h="925" extrusionOk="0">
                  <a:moveTo>
                    <a:pt x="1895" y="0"/>
                  </a:moveTo>
                  <a:cubicBezTo>
                    <a:pt x="857" y="0"/>
                    <a:pt x="0" y="633"/>
                    <a:pt x="0" y="633"/>
                  </a:cubicBezTo>
                  <a:lnTo>
                    <a:pt x="1895" y="924"/>
                  </a:lnTo>
                  <a:lnTo>
                    <a:pt x="3790" y="633"/>
                  </a:lnTo>
                  <a:cubicBezTo>
                    <a:pt x="3790" y="633"/>
                    <a:pt x="2933" y="0"/>
                    <a:pt x="1895" y="0"/>
                  </a:cubicBezTo>
                  <a:close/>
                </a:path>
              </a:pathLst>
            </a:custGeom>
            <a:solidFill>
              <a:srgbClr val="BDE7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34"/>
            <p:cNvSpPr/>
            <p:nvPr/>
          </p:nvSpPr>
          <p:spPr>
            <a:xfrm>
              <a:off x="6521082" y="1247794"/>
              <a:ext cx="100541" cy="43662"/>
            </a:xfrm>
            <a:custGeom>
              <a:avLst/>
              <a:gdLst/>
              <a:ahLst/>
              <a:cxnLst/>
              <a:rect l="l" t="t" r="r" b="b"/>
              <a:pathLst>
                <a:path w="2130" h="925" extrusionOk="0">
                  <a:moveTo>
                    <a:pt x="1895" y="0"/>
                  </a:moveTo>
                  <a:cubicBezTo>
                    <a:pt x="857" y="0"/>
                    <a:pt x="0" y="633"/>
                    <a:pt x="0" y="633"/>
                  </a:cubicBezTo>
                  <a:lnTo>
                    <a:pt x="1895" y="924"/>
                  </a:lnTo>
                  <a:lnTo>
                    <a:pt x="2129" y="891"/>
                  </a:lnTo>
                  <a:lnTo>
                    <a:pt x="465" y="633"/>
                  </a:lnTo>
                  <a:cubicBezTo>
                    <a:pt x="465" y="633"/>
                    <a:pt x="1199" y="90"/>
                    <a:pt x="2129" y="10"/>
                  </a:cubicBezTo>
                  <a:cubicBezTo>
                    <a:pt x="2052" y="4"/>
                    <a:pt x="1976" y="0"/>
                    <a:pt x="1895" y="0"/>
                  </a:cubicBezTo>
                  <a:close/>
                </a:path>
              </a:pathLst>
            </a:custGeom>
            <a:solidFill>
              <a:srgbClr val="BDE7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34"/>
            <p:cNvSpPr/>
            <p:nvPr/>
          </p:nvSpPr>
          <p:spPr>
            <a:xfrm>
              <a:off x="6682231" y="1319588"/>
              <a:ext cx="90251" cy="113569"/>
            </a:xfrm>
            <a:custGeom>
              <a:avLst/>
              <a:gdLst/>
              <a:ahLst/>
              <a:cxnLst/>
              <a:rect l="l" t="t" r="r" b="b"/>
              <a:pathLst>
                <a:path w="1912" h="2406" extrusionOk="0">
                  <a:moveTo>
                    <a:pt x="978" y="1"/>
                  </a:moveTo>
                  <a:cubicBezTo>
                    <a:pt x="956" y="1"/>
                    <a:pt x="934" y="1"/>
                    <a:pt x="912" y="3"/>
                  </a:cubicBezTo>
                  <a:cubicBezTo>
                    <a:pt x="654" y="16"/>
                    <a:pt x="379" y="86"/>
                    <a:pt x="98" y="216"/>
                  </a:cubicBezTo>
                  <a:lnTo>
                    <a:pt x="352" y="769"/>
                  </a:lnTo>
                  <a:cubicBezTo>
                    <a:pt x="560" y="672"/>
                    <a:pt x="764" y="618"/>
                    <a:pt x="941" y="608"/>
                  </a:cubicBezTo>
                  <a:cubicBezTo>
                    <a:pt x="953" y="608"/>
                    <a:pt x="964" y="607"/>
                    <a:pt x="975" y="607"/>
                  </a:cubicBezTo>
                  <a:cubicBezTo>
                    <a:pt x="1075" y="607"/>
                    <a:pt x="1151" y="634"/>
                    <a:pt x="1199" y="686"/>
                  </a:cubicBezTo>
                  <a:cubicBezTo>
                    <a:pt x="1263" y="752"/>
                    <a:pt x="1293" y="873"/>
                    <a:pt x="1276" y="1024"/>
                  </a:cubicBezTo>
                  <a:cubicBezTo>
                    <a:pt x="1253" y="1258"/>
                    <a:pt x="1119" y="1438"/>
                    <a:pt x="861" y="1579"/>
                  </a:cubicBezTo>
                  <a:cubicBezTo>
                    <a:pt x="634" y="1703"/>
                    <a:pt x="319" y="1783"/>
                    <a:pt x="1" y="1797"/>
                  </a:cubicBezTo>
                  <a:lnTo>
                    <a:pt x="28" y="2406"/>
                  </a:lnTo>
                  <a:cubicBezTo>
                    <a:pt x="269" y="2393"/>
                    <a:pt x="734" y="2342"/>
                    <a:pt x="1156" y="2112"/>
                  </a:cubicBezTo>
                  <a:cubicBezTo>
                    <a:pt x="1587" y="1874"/>
                    <a:pt x="1839" y="1519"/>
                    <a:pt x="1882" y="1084"/>
                  </a:cubicBezTo>
                  <a:cubicBezTo>
                    <a:pt x="1912" y="755"/>
                    <a:pt x="1828" y="465"/>
                    <a:pt x="1641" y="267"/>
                  </a:cubicBezTo>
                  <a:cubicBezTo>
                    <a:pt x="1522" y="144"/>
                    <a:pt x="1316" y="1"/>
                    <a:pt x="978" y="1"/>
                  </a:cubicBezTo>
                  <a:close/>
                </a:path>
              </a:pathLst>
            </a:custGeom>
            <a:solidFill>
              <a:srgbClr val="BDE7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34"/>
            <p:cNvSpPr/>
            <p:nvPr/>
          </p:nvSpPr>
          <p:spPr>
            <a:xfrm>
              <a:off x="6452969" y="1293533"/>
              <a:ext cx="59003" cy="98559"/>
            </a:xfrm>
            <a:custGeom>
              <a:avLst/>
              <a:gdLst/>
              <a:ahLst/>
              <a:cxnLst/>
              <a:rect l="l" t="t" r="r" b="b"/>
              <a:pathLst>
                <a:path w="1250" h="2088" extrusionOk="0">
                  <a:moveTo>
                    <a:pt x="342" y="0"/>
                  </a:moveTo>
                  <a:cubicBezTo>
                    <a:pt x="298" y="0"/>
                    <a:pt x="256" y="19"/>
                    <a:pt x="225" y="56"/>
                  </a:cubicBezTo>
                  <a:lnTo>
                    <a:pt x="57" y="253"/>
                  </a:lnTo>
                  <a:cubicBezTo>
                    <a:pt x="0" y="314"/>
                    <a:pt x="7" y="411"/>
                    <a:pt x="68" y="467"/>
                  </a:cubicBezTo>
                  <a:cubicBezTo>
                    <a:pt x="208" y="601"/>
                    <a:pt x="432" y="869"/>
                    <a:pt x="432" y="1207"/>
                  </a:cubicBezTo>
                  <a:cubicBezTo>
                    <a:pt x="432" y="1700"/>
                    <a:pt x="988" y="2088"/>
                    <a:pt x="988" y="2088"/>
                  </a:cubicBezTo>
                  <a:lnTo>
                    <a:pt x="1250" y="785"/>
                  </a:lnTo>
                  <a:cubicBezTo>
                    <a:pt x="848" y="785"/>
                    <a:pt x="800" y="294"/>
                    <a:pt x="436" y="32"/>
                  </a:cubicBezTo>
                  <a:cubicBezTo>
                    <a:pt x="407" y="11"/>
                    <a:pt x="374" y="0"/>
                    <a:pt x="342" y="0"/>
                  </a:cubicBezTo>
                  <a:close/>
                </a:path>
              </a:pathLst>
            </a:custGeom>
            <a:solidFill>
              <a:srgbClr val="BDE7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34"/>
            <p:cNvSpPr/>
            <p:nvPr/>
          </p:nvSpPr>
          <p:spPr>
            <a:xfrm>
              <a:off x="6482046" y="1322185"/>
              <a:ext cx="29926" cy="69907"/>
            </a:xfrm>
            <a:custGeom>
              <a:avLst/>
              <a:gdLst/>
              <a:ahLst/>
              <a:cxnLst/>
              <a:rect l="l" t="t" r="r" b="b"/>
              <a:pathLst>
                <a:path w="634" h="1481" extrusionOk="0">
                  <a:moveTo>
                    <a:pt x="288" y="1"/>
                  </a:moveTo>
                  <a:cubicBezTo>
                    <a:pt x="138" y="346"/>
                    <a:pt x="41" y="721"/>
                    <a:pt x="0" y="1109"/>
                  </a:cubicBezTo>
                  <a:cubicBezTo>
                    <a:pt x="164" y="1337"/>
                    <a:pt x="372" y="1481"/>
                    <a:pt x="372" y="1481"/>
                  </a:cubicBezTo>
                  <a:lnTo>
                    <a:pt x="634" y="178"/>
                  </a:lnTo>
                  <a:cubicBezTo>
                    <a:pt x="479" y="178"/>
                    <a:pt x="376" y="105"/>
                    <a:pt x="288" y="1"/>
                  </a:cubicBezTo>
                  <a:close/>
                </a:path>
              </a:pathLst>
            </a:custGeom>
            <a:solidFill>
              <a:srgbClr val="BDE7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34"/>
            <p:cNvSpPr/>
            <p:nvPr/>
          </p:nvSpPr>
          <p:spPr>
            <a:xfrm>
              <a:off x="6686810" y="1319683"/>
              <a:ext cx="47958" cy="36252"/>
            </a:xfrm>
            <a:custGeom>
              <a:avLst/>
              <a:gdLst/>
              <a:ahLst/>
              <a:cxnLst/>
              <a:rect l="l" t="t" r="r" b="b"/>
              <a:pathLst>
                <a:path w="1016" h="768" extrusionOk="0">
                  <a:moveTo>
                    <a:pt x="798" y="1"/>
                  </a:moveTo>
                  <a:cubicBezTo>
                    <a:pt x="543" y="18"/>
                    <a:pt x="276" y="87"/>
                    <a:pt x="1" y="214"/>
                  </a:cubicBezTo>
                  <a:lnTo>
                    <a:pt x="255" y="767"/>
                  </a:lnTo>
                  <a:cubicBezTo>
                    <a:pt x="463" y="670"/>
                    <a:pt x="667" y="616"/>
                    <a:pt x="844" y="606"/>
                  </a:cubicBezTo>
                  <a:cubicBezTo>
                    <a:pt x="855" y="606"/>
                    <a:pt x="866" y="606"/>
                    <a:pt x="877" y="606"/>
                  </a:cubicBezTo>
                  <a:cubicBezTo>
                    <a:pt x="930" y="606"/>
                    <a:pt x="976" y="612"/>
                    <a:pt x="1015" y="627"/>
                  </a:cubicBezTo>
                  <a:cubicBezTo>
                    <a:pt x="962" y="409"/>
                    <a:pt x="888" y="202"/>
                    <a:pt x="798" y="1"/>
                  </a:cubicBezTo>
                  <a:close/>
                </a:path>
              </a:pathLst>
            </a:custGeom>
            <a:solidFill>
              <a:srgbClr val="BDE7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34"/>
            <p:cNvSpPr/>
            <p:nvPr/>
          </p:nvSpPr>
          <p:spPr>
            <a:xfrm>
              <a:off x="6682231" y="1378639"/>
              <a:ext cx="57729" cy="54519"/>
            </a:xfrm>
            <a:custGeom>
              <a:avLst/>
              <a:gdLst/>
              <a:ahLst/>
              <a:cxnLst/>
              <a:rect l="l" t="t" r="r" b="b"/>
              <a:pathLst>
                <a:path w="1223" h="1155" extrusionOk="0">
                  <a:moveTo>
                    <a:pt x="1209" y="0"/>
                  </a:moveTo>
                  <a:cubicBezTo>
                    <a:pt x="1142" y="127"/>
                    <a:pt x="1028" y="238"/>
                    <a:pt x="861" y="328"/>
                  </a:cubicBezTo>
                  <a:cubicBezTo>
                    <a:pt x="634" y="452"/>
                    <a:pt x="319" y="532"/>
                    <a:pt x="1" y="546"/>
                  </a:cubicBezTo>
                  <a:lnTo>
                    <a:pt x="31" y="1155"/>
                  </a:lnTo>
                  <a:cubicBezTo>
                    <a:pt x="269" y="1142"/>
                    <a:pt x="734" y="1091"/>
                    <a:pt x="1156" y="861"/>
                  </a:cubicBezTo>
                  <a:cubicBezTo>
                    <a:pt x="1162" y="853"/>
                    <a:pt x="1173" y="850"/>
                    <a:pt x="1179" y="844"/>
                  </a:cubicBezTo>
                  <a:cubicBezTo>
                    <a:pt x="1206" y="663"/>
                    <a:pt x="1223" y="476"/>
                    <a:pt x="1223" y="285"/>
                  </a:cubicBezTo>
                  <a:cubicBezTo>
                    <a:pt x="1223" y="187"/>
                    <a:pt x="1219" y="94"/>
                    <a:pt x="1209" y="0"/>
                  </a:cubicBezTo>
                  <a:close/>
                </a:path>
              </a:pathLst>
            </a:custGeom>
            <a:solidFill>
              <a:srgbClr val="BDE7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8" name="Google Shape;1718;p34"/>
            <p:cNvSpPr/>
            <p:nvPr/>
          </p:nvSpPr>
          <p:spPr>
            <a:xfrm>
              <a:off x="6499605" y="1291409"/>
              <a:ext cx="222041" cy="209579"/>
            </a:xfrm>
            <a:custGeom>
              <a:avLst/>
              <a:gdLst/>
              <a:ahLst/>
              <a:cxnLst/>
              <a:rect l="l" t="t" r="r" b="b"/>
              <a:pathLst>
                <a:path w="4704" h="4440" extrusionOk="0">
                  <a:moveTo>
                    <a:pt x="2350" y="0"/>
                  </a:moveTo>
                  <a:lnTo>
                    <a:pt x="559" y="291"/>
                  </a:lnTo>
                  <a:cubicBezTo>
                    <a:pt x="211" y="787"/>
                    <a:pt x="0" y="1430"/>
                    <a:pt x="0" y="2133"/>
                  </a:cubicBezTo>
                  <a:cubicBezTo>
                    <a:pt x="0" y="2930"/>
                    <a:pt x="271" y="3649"/>
                    <a:pt x="710" y="4168"/>
                  </a:cubicBezTo>
                  <a:lnTo>
                    <a:pt x="2350" y="4439"/>
                  </a:lnTo>
                  <a:lnTo>
                    <a:pt x="3990" y="4168"/>
                  </a:lnTo>
                  <a:cubicBezTo>
                    <a:pt x="4432" y="3649"/>
                    <a:pt x="4703" y="2930"/>
                    <a:pt x="4703" y="2133"/>
                  </a:cubicBezTo>
                  <a:cubicBezTo>
                    <a:pt x="4703" y="1430"/>
                    <a:pt x="4492" y="787"/>
                    <a:pt x="4141" y="291"/>
                  </a:cubicBezTo>
                  <a:lnTo>
                    <a:pt x="235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9" name="Google Shape;1719;p34"/>
            <p:cNvSpPr/>
            <p:nvPr/>
          </p:nvSpPr>
          <p:spPr>
            <a:xfrm>
              <a:off x="6499605" y="1291409"/>
              <a:ext cx="122018" cy="209579"/>
            </a:xfrm>
            <a:custGeom>
              <a:avLst/>
              <a:gdLst/>
              <a:ahLst/>
              <a:cxnLst/>
              <a:rect l="l" t="t" r="r" b="b"/>
              <a:pathLst>
                <a:path w="2585" h="4440" extrusionOk="0">
                  <a:moveTo>
                    <a:pt x="2350" y="0"/>
                  </a:moveTo>
                  <a:lnTo>
                    <a:pt x="559" y="291"/>
                  </a:lnTo>
                  <a:cubicBezTo>
                    <a:pt x="211" y="787"/>
                    <a:pt x="0" y="1430"/>
                    <a:pt x="0" y="2133"/>
                  </a:cubicBezTo>
                  <a:cubicBezTo>
                    <a:pt x="0" y="2930"/>
                    <a:pt x="271" y="3649"/>
                    <a:pt x="710" y="4168"/>
                  </a:cubicBezTo>
                  <a:lnTo>
                    <a:pt x="2350" y="4439"/>
                  </a:lnTo>
                  <a:lnTo>
                    <a:pt x="2584" y="4402"/>
                  </a:lnTo>
                  <a:lnTo>
                    <a:pt x="1175" y="4168"/>
                  </a:lnTo>
                  <a:cubicBezTo>
                    <a:pt x="736" y="3649"/>
                    <a:pt x="462" y="2930"/>
                    <a:pt x="462" y="2133"/>
                  </a:cubicBezTo>
                  <a:cubicBezTo>
                    <a:pt x="462" y="1430"/>
                    <a:pt x="673" y="787"/>
                    <a:pt x="1025" y="291"/>
                  </a:cubicBezTo>
                  <a:lnTo>
                    <a:pt x="2584" y="41"/>
                  </a:lnTo>
                  <a:lnTo>
                    <a:pt x="2350" y="0"/>
                  </a:ln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0" name="Google Shape;1720;p34"/>
            <p:cNvSpPr/>
            <p:nvPr/>
          </p:nvSpPr>
          <p:spPr>
            <a:xfrm>
              <a:off x="6511264" y="1408046"/>
              <a:ext cx="66886" cy="61505"/>
            </a:xfrm>
            <a:custGeom>
              <a:avLst/>
              <a:gdLst/>
              <a:ahLst/>
              <a:cxnLst/>
              <a:rect l="l" t="t" r="r" b="b"/>
              <a:pathLst>
                <a:path w="1417" h="1303" extrusionOk="0">
                  <a:moveTo>
                    <a:pt x="756" y="0"/>
                  </a:moveTo>
                  <a:cubicBezTo>
                    <a:pt x="638" y="0"/>
                    <a:pt x="497" y="23"/>
                    <a:pt x="332" y="83"/>
                  </a:cubicBezTo>
                  <a:cubicBezTo>
                    <a:pt x="231" y="117"/>
                    <a:pt x="182" y="227"/>
                    <a:pt x="219" y="324"/>
                  </a:cubicBezTo>
                  <a:cubicBezTo>
                    <a:pt x="247" y="403"/>
                    <a:pt x="318" y="451"/>
                    <a:pt x="394" y="451"/>
                  </a:cubicBezTo>
                  <a:cubicBezTo>
                    <a:pt x="416" y="451"/>
                    <a:pt x="438" y="447"/>
                    <a:pt x="460" y="438"/>
                  </a:cubicBezTo>
                  <a:cubicBezTo>
                    <a:pt x="552" y="406"/>
                    <a:pt x="662" y="380"/>
                    <a:pt x="760" y="380"/>
                  </a:cubicBezTo>
                  <a:cubicBezTo>
                    <a:pt x="844" y="380"/>
                    <a:pt x="919" y="399"/>
                    <a:pt x="965" y="448"/>
                  </a:cubicBezTo>
                  <a:cubicBezTo>
                    <a:pt x="1015" y="502"/>
                    <a:pt x="999" y="572"/>
                    <a:pt x="982" y="606"/>
                  </a:cubicBezTo>
                  <a:cubicBezTo>
                    <a:pt x="918" y="753"/>
                    <a:pt x="673" y="920"/>
                    <a:pt x="191" y="920"/>
                  </a:cubicBezTo>
                  <a:cubicBezTo>
                    <a:pt x="88" y="920"/>
                    <a:pt x="1" y="1007"/>
                    <a:pt x="1" y="1111"/>
                  </a:cubicBezTo>
                  <a:cubicBezTo>
                    <a:pt x="1" y="1215"/>
                    <a:pt x="88" y="1302"/>
                    <a:pt x="191" y="1302"/>
                  </a:cubicBezTo>
                  <a:cubicBezTo>
                    <a:pt x="1032" y="1302"/>
                    <a:pt x="1276" y="884"/>
                    <a:pt x="1330" y="757"/>
                  </a:cubicBezTo>
                  <a:cubicBezTo>
                    <a:pt x="1416" y="556"/>
                    <a:pt x="1384" y="338"/>
                    <a:pt x="1240" y="187"/>
                  </a:cubicBezTo>
                  <a:cubicBezTo>
                    <a:pt x="1177" y="119"/>
                    <a:pt x="1025" y="0"/>
                    <a:pt x="7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1" name="Google Shape;1721;p34"/>
            <p:cNvSpPr/>
            <p:nvPr/>
          </p:nvSpPr>
          <p:spPr>
            <a:xfrm>
              <a:off x="6416340" y="1392044"/>
              <a:ext cx="126739" cy="108943"/>
            </a:xfrm>
            <a:custGeom>
              <a:avLst/>
              <a:gdLst/>
              <a:ahLst/>
              <a:cxnLst/>
              <a:rect l="l" t="t" r="r" b="b"/>
              <a:pathLst>
                <a:path w="2685" h="2308" extrusionOk="0">
                  <a:moveTo>
                    <a:pt x="325" y="1"/>
                  </a:moveTo>
                  <a:cubicBezTo>
                    <a:pt x="138" y="1"/>
                    <a:pt x="0" y="175"/>
                    <a:pt x="40" y="359"/>
                  </a:cubicBezTo>
                  <a:lnTo>
                    <a:pt x="291" y="1484"/>
                  </a:lnTo>
                  <a:cubicBezTo>
                    <a:pt x="365" y="1805"/>
                    <a:pt x="649" y="2036"/>
                    <a:pt x="981" y="2036"/>
                  </a:cubicBezTo>
                  <a:lnTo>
                    <a:pt x="1409" y="2307"/>
                  </a:lnTo>
                  <a:lnTo>
                    <a:pt x="1704" y="2036"/>
                  </a:lnTo>
                  <a:cubicBezTo>
                    <a:pt x="2032" y="2036"/>
                    <a:pt x="2320" y="1805"/>
                    <a:pt x="2390" y="1484"/>
                  </a:cubicBezTo>
                  <a:lnTo>
                    <a:pt x="2644" y="359"/>
                  </a:lnTo>
                  <a:cubicBezTo>
                    <a:pt x="2684" y="175"/>
                    <a:pt x="2544" y="1"/>
                    <a:pt x="23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2" name="Google Shape;1722;p34"/>
            <p:cNvSpPr/>
            <p:nvPr/>
          </p:nvSpPr>
          <p:spPr>
            <a:xfrm>
              <a:off x="6416340" y="1392044"/>
              <a:ext cx="72550" cy="108943"/>
            </a:xfrm>
            <a:custGeom>
              <a:avLst/>
              <a:gdLst/>
              <a:ahLst/>
              <a:cxnLst/>
              <a:rect l="l" t="t" r="r" b="b"/>
              <a:pathLst>
                <a:path w="1537" h="2308" extrusionOk="0">
                  <a:moveTo>
                    <a:pt x="325" y="1"/>
                  </a:moveTo>
                  <a:cubicBezTo>
                    <a:pt x="138" y="1"/>
                    <a:pt x="0" y="175"/>
                    <a:pt x="40" y="359"/>
                  </a:cubicBezTo>
                  <a:lnTo>
                    <a:pt x="291" y="1484"/>
                  </a:lnTo>
                  <a:cubicBezTo>
                    <a:pt x="365" y="1805"/>
                    <a:pt x="649" y="2036"/>
                    <a:pt x="981" y="2036"/>
                  </a:cubicBezTo>
                  <a:lnTo>
                    <a:pt x="1409" y="2307"/>
                  </a:lnTo>
                  <a:lnTo>
                    <a:pt x="1536" y="2190"/>
                  </a:lnTo>
                  <a:lnTo>
                    <a:pt x="1289" y="2036"/>
                  </a:lnTo>
                  <a:cubicBezTo>
                    <a:pt x="957" y="2036"/>
                    <a:pt x="673" y="1805"/>
                    <a:pt x="600" y="1484"/>
                  </a:cubicBezTo>
                  <a:lnTo>
                    <a:pt x="348" y="359"/>
                  </a:lnTo>
                  <a:cubicBezTo>
                    <a:pt x="308" y="175"/>
                    <a:pt x="448" y="1"/>
                    <a:pt x="636" y="1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3" name="Google Shape;1723;p34"/>
            <p:cNvSpPr/>
            <p:nvPr/>
          </p:nvSpPr>
          <p:spPr>
            <a:xfrm>
              <a:off x="6507347" y="1277625"/>
              <a:ext cx="206558" cy="27755"/>
            </a:xfrm>
            <a:custGeom>
              <a:avLst/>
              <a:gdLst/>
              <a:ahLst/>
              <a:cxnLst/>
              <a:rect l="l" t="t" r="r" b="b"/>
              <a:pathLst>
                <a:path w="4376" h="588" extrusionOk="0">
                  <a:moveTo>
                    <a:pt x="291" y="1"/>
                  </a:moveTo>
                  <a:cubicBezTo>
                    <a:pt x="130" y="1"/>
                    <a:pt x="0" y="132"/>
                    <a:pt x="0" y="292"/>
                  </a:cubicBezTo>
                  <a:cubicBezTo>
                    <a:pt x="0" y="456"/>
                    <a:pt x="130" y="587"/>
                    <a:pt x="291" y="587"/>
                  </a:cubicBezTo>
                  <a:lnTo>
                    <a:pt x="4081" y="587"/>
                  </a:lnTo>
                  <a:cubicBezTo>
                    <a:pt x="4245" y="587"/>
                    <a:pt x="4376" y="456"/>
                    <a:pt x="4376" y="292"/>
                  </a:cubicBezTo>
                  <a:cubicBezTo>
                    <a:pt x="4376" y="132"/>
                    <a:pt x="4245" y="1"/>
                    <a:pt x="4081" y="1"/>
                  </a:cubicBezTo>
                  <a:close/>
                </a:path>
              </a:pathLst>
            </a:custGeom>
            <a:solidFill>
              <a:srgbClr val="BDE7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4" name="Google Shape;1724;p34"/>
            <p:cNvSpPr/>
            <p:nvPr/>
          </p:nvSpPr>
          <p:spPr>
            <a:xfrm>
              <a:off x="6507347" y="1277625"/>
              <a:ext cx="35732" cy="27755"/>
            </a:xfrm>
            <a:custGeom>
              <a:avLst/>
              <a:gdLst/>
              <a:ahLst/>
              <a:cxnLst/>
              <a:rect l="l" t="t" r="r" b="b"/>
              <a:pathLst>
                <a:path w="757" h="588" extrusionOk="0">
                  <a:moveTo>
                    <a:pt x="291" y="1"/>
                  </a:moveTo>
                  <a:cubicBezTo>
                    <a:pt x="130" y="1"/>
                    <a:pt x="0" y="132"/>
                    <a:pt x="0" y="292"/>
                  </a:cubicBezTo>
                  <a:cubicBezTo>
                    <a:pt x="0" y="456"/>
                    <a:pt x="130" y="587"/>
                    <a:pt x="291" y="587"/>
                  </a:cubicBezTo>
                  <a:lnTo>
                    <a:pt x="756" y="587"/>
                  </a:lnTo>
                  <a:cubicBezTo>
                    <a:pt x="592" y="587"/>
                    <a:pt x="462" y="456"/>
                    <a:pt x="462" y="292"/>
                  </a:cubicBezTo>
                  <a:cubicBezTo>
                    <a:pt x="462" y="132"/>
                    <a:pt x="592" y="1"/>
                    <a:pt x="756" y="1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34"/>
            <p:cNvSpPr/>
            <p:nvPr/>
          </p:nvSpPr>
          <p:spPr>
            <a:xfrm>
              <a:off x="6411903" y="1488101"/>
              <a:ext cx="365536" cy="41161"/>
            </a:xfrm>
            <a:custGeom>
              <a:avLst/>
              <a:gdLst/>
              <a:ahLst/>
              <a:cxnLst/>
              <a:rect l="l" t="t" r="r" b="b"/>
              <a:pathLst>
                <a:path w="7744" h="872" extrusionOk="0">
                  <a:moveTo>
                    <a:pt x="207" y="1"/>
                  </a:moveTo>
                  <a:cubicBezTo>
                    <a:pt x="84" y="1"/>
                    <a:pt x="0" y="118"/>
                    <a:pt x="40" y="235"/>
                  </a:cubicBezTo>
                  <a:lnTo>
                    <a:pt x="97" y="399"/>
                  </a:lnTo>
                  <a:cubicBezTo>
                    <a:pt x="195" y="680"/>
                    <a:pt x="462" y="871"/>
                    <a:pt x="760" y="871"/>
                  </a:cubicBezTo>
                  <a:lnTo>
                    <a:pt x="6980" y="871"/>
                  </a:lnTo>
                  <a:cubicBezTo>
                    <a:pt x="7281" y="871"/>
                    <a:pt x="7546" y="680"/>
                    <a:pt x="7646" y="399"/>
                  </a:cubicBezTo>
                  <a:lnTo>
                    <a:pt x="7703" y="235"/>
                  </a:lnTo>
                  <a:cubicBezTo>
                    <a:pt x="7743" y="118"/>
                    <a:pt x="7656" y="1"/>
                    <a:pt x="7535" y="1"/>
                  </a:cubicBezTo>
                  <a:close/>
                </a:path>
              </a:pathLst>
            </a:custGeom>
            <a:solidFill>
              <a:srgbClr val="BDE7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6" name="Google Shape;1726;p34"/>
            <p:cNvSpPr/>
            <p:nvPr/>
          </p:nvSpPr>
          <p:spPr>
            <a:xfrm>
              <a:off x="6411903" y="1488101"/>
              <a:ext cx="57870" cy="41161"/>
            </a:xfrm>
            <a:custGeom>
              <a:avLst/>
              <a:gdLst/>
              <a:ahLst/>
              <a:cxnLst/>
              <a:rect l="l" t="t" r="r" b="b"/>
              <a:pathLst>
                <a:path w="1226" h="872" extrusionOk="0">
                  <a:moveTo>
                    <a:pt x="207" y="1"/>
                  </a:moveTo>
                  <a:cubicBezTo>
                    <a:pt x="84" y="1"/>
                    <a:pt x="0" y="118"/>
                    <a:pt x="40" y="235"/>
                  </a:cubicBezTo>
                  <a:lnTo>
                    <a:pt x="97" y="399"/>
                  </a:lnTo>
                  <a:cubicBezTo>
                    <a:pt x="195" y="680"/>
                    <a:pt x="462" y="871"/>
                    <a:pt x="760" y="871"/>
                  </a:cubicBezTo>
                  <a:lnTo>
                    <a:pt x="1225" y="871"/>
                  </a:lnTo>
                  <a:cubicBezTo>
                    <a:pt x="924" y="871"/>
                    <a:pt x="660" y="680"/>
                    <a:pt x="559" y="399"/>
                  </a:cubicBezTo>
                  <a:lnTo>
                    <a:pt x="502" y="235"/>
                  </a:lnTo>
                  <a:cubicBezTo>
                    <a:pt x="462" y="118"/>
                    <a:pt x="549" y="1"/>
                    <a:pt x="669" y="1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7" name="Google Shape;1727;p34"/>
            <p:cNvSpPr/>
            <p:nvPr/>
          </p:nvSpPr>
          <p:spPr>
            <a:xfrm>
              <a:off x="6551245" y="1336912"/>
              <a:ext cx="10998" cy="20769"/>
            </a:xfrm>
            <a:custGeom>
              <a:avLst/>
              <a:gdLst/>
              <a:ahLst/>
              <a:cxnLst/>
              <a:rect l="l" t="t" r="r" b="b"/>
              <a:pathLst>
                <a:path w="233" h="440" extrusionOk="0">
                  <a:moveTo>
                    <a:pt x="115" y="0"/>
                  </a:moveTo>
                  <a:cubicBezTo>
                    <a:pt x="51" y="0"/>
                    <a:pt x="1" y="50"/>
                    <a:pt x="1" y="114"/>
                  </a:cubicBezTo>
                  <a:lnTo>
                    <a:pt x="1" y="322"/>
                  </a:lnTo>
                  <a:cubicBezTo>
                    <a:pt x="1" y="385"/>
                    <a:pt x="51" y="439"/>
                    <a:pt x="115" y="439"/>
                  </a:cubicBezTo>
                  <a:cubicBezTo>
                    <a:pt x="178" y="439"/>
                    <a:pt x="232" y="385"/>
                    <a:pt x="232" y="322"/>
                  </a:cubicBezTo>
                  <a:lnTo>
                    <a:pt x="232" y="114"/>
                  </a:lnTo>
                  <a:cubicBezTo>
                    <a:pt x="232" y="50"/>
                    <a:pt x="178" y="0"/>
                    <a:pt x="115" y="0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8" name="Google Shape;1728;p34"/>
            <p:cNvSpPr/>
            <p:nvPr/>
          </p:nvSpPr>
          <p:spPr>
            <a:xfrm>
              <a:off x="6659008" y="1336912"/>
              <a:ext cx="10951" cy="20769"/>
            </a:xfrm>
            <a:custGeom>
              <a:avLst/>
              <a:gdLst/>
              <a:ahLst/>
              <a:cxnLst/>
              <a:rect l="l" t="t" r="r" b="b"/>
              <a:pathLst>
                <a:path w="232" h="440" extrusionOk="0">
                  <a:moveTo>
                    <a:pt x="118" y="0"/>
                  </a:moveTo>
                  <a:cubicBezTo>
                    <a:pt x="51" y="0"/>
                    <a:pt x="1" y="50"/>
                    <a:pt x="1" y="114"/>
                  </a:cubicBezTo>
                  <a:lnTo>
                    <a:pt x="1" y="322"/>
                  </a:lnTo>
                  <a:cubicBezTo>
                    <a:pt x="1" y="385"/>
                    <a:pt x="51" y="439"/>
                    <a:pt x="118" y="439"/>
                  </a:cubicBezTo>
                  <a:cubicBezTo>
                    <a:pt x="182" y="439"/>
                    <a:pt x="231" y="385"/>
                    <a:pt x="231" y="322"/>
                  </a:cubicBezTo>
                  <a:lnTo>
                    <a:pt x="231" y="114"/>
                  </a:lnTo>
                  <a:cubicBezTo>
                    <a:pt x="231" y="50"/>
                    <a:pt x="182" y="0"/>
                    <a:pt x="118" y="0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9" name="Google Shape;1729;p34"/>
            <p:cNvSpPr/>
            <p:nvPr/>
          </p:nvSpPr>
          <p:spPr>
            <a:xfrm>
              <a:off x="6591084" y="1345975"/>
              <a:ext cx="38895" cy="16898"/>
            </a:xfrm>
            <a:custGeom>
              <a:avLst/>
              <a:gdLst/>
              <a:ahLst/>
              <a:cxnLst/>
              <a:rect l="l" t="t" r="r" b="b"/>
              <a:pathLst>
                <a:path w="824" h="358" extrusionOk="0">
                  <a:moveTo>
                    <a:pt x="132" y="0"/>
                  </a:moveTo>
                  <a:cubicBezTo>
                    <a:pt x="104" y="0"/>
                    <a:pt x="77" y="10"/>
                    <a:pt x="54" y="29"/>
                  </a:cubicBezTo>
                  <a:cubicBezTo>
                    <a:pt x="7" y="70"/>
                    <a:pt x="0" y="143"/>
                    <a:pt x="44" y="193"/>
                  </a:cubicBezTo>
                  <a:cubicBezTo>
                    <a:pt x="134" y="297"/>
                    <a:pt x="272" y="357"/>
                    <a:pt x="412" y="357"/>
                  </a:cubicBezTo>
                  <a:cubicBezTo>
                    <a:pt x="556" y="357"/>
                    <a:pt x="690" y="297"/>
                    <a:pt x="784" y="193"/>
                  </a:cubicBezTo>
                  <a:cubicBezTo>
                    <a:pt x="824" y="143"/>
                    <a:pt x="820" y="70"/>
                    <a:pt x="770" y="29"/>
                  </a:cubicBezTo>
                  <a:cubicBezTo>
                    <a:pt x="749" y="10"/>
                    <a:pt x="722" y="0"/>
                    <a:pt x="695" y="0"/>
                  </a:cubicBezTo>
                  <a:cubicBezTo>
                    <a:pt x="662" y="0"/>
                    <a:pt x="630" y="14"/>
                    <a:pt x="606" y="39"/>
                  </a:cubicBezTo>
                  <a:cubicBezTo>
                    <a:pt x="559" y="93"/>
                    <a:pt x="489" y="127"/>
                    <a:pt x="412" y="127"/>
                  </a:cubicBezTo>
                  <a:cubicBezTo>
                    <a:pt x="335" y="127"/>
                    <a:pt x="265" y="93"/>
                    <a:pt x="218" y="39"/>
                  </a:cubicBezTo>
                  <a:cubicBezTo>
                    <a:pt x="196" y="14"/>
                    <a:pt x="164" y="0"/>
                    <a:pt x="132" y="0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0" name="Google Shape;1730;p34"/>
            <p:cNvSpPr/>
            <p:nvPr/>
          </p:nvSpPr>
          <p:spPr>
            <a:xfrm>
              <a:off x="6442207" y="1420790"/>
              <a:ext cx="10998" cy="16804"/>
            </a:xfrm>
            <a:custGeom>
              <a:avLst/>
              <a:gdLst/>
              <a:ahLst/>
              <a:cxnLst/>
              <a:rect l="l" t="t" r="r" b="b"/>
              <a:pathLst>
                <a:path w="233" h="356" extrusionOk="0">
                  <a:moveTo>
                    <a:pt x="115" y="1"/>
                  </a:moveTo>
                  <a:cubicBezTo>
                    <a:pt x="52" y="1"/>
                    <a:pt x="1" y="51"/>
                    <a:pt x="1" y="118"/>
                  </a:cubicBezTo>
                  <a:lnTo>
                    <a:pt x="1" y="238"/>
                  </a:lnTo>
                  <a:cubicBezTo>
                    <a:pt x="1" y="302"/>
                    <a:pt x="52" y="356"/>
                    <a:pt x="115" y="356"/>
                  </a:cubicBezTo>
                  <a:cubicBezTo>
                    <a:pt x="178" y="356"/>
                    <a:pt x="232" y="302"/>
                    <a:pt x="232" y="238"/>
                  </a:cubicBezTo>
                  <a:lnTo>
                    <a:pt x="232" y="118"/>
                  </a:lnTo>
                  <a:cubicBezTo>
                    <a:pt x="232" y="51"/>
                    <a:pt x="178" y="1"/>
                    <a:pt x="115" y="1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1" name="Google Shape;1731;p34"/>
            <p:cNvSpPr/>
            <p:nvPr/>
          </p:nvSpPr>
          <p:spPr>
            <a:xfrm>
              <a:off x="6506261" y="1420790"/>
              <a:ext cx="10904" cy="16804"/>
            </a:xfrm>
            <a:custGeom>
              <a:avLst/>
              <a:gdLst/>
              <a:ahLst/>
              <a:cxnLst/>
              <a:rect l="l" t="t" r="r" b="b"/>
              <a:pathLst>
                <a:path w="231" h="356" extrusionOk="0">
                  <a:moveTo>
                    <a:pt x="113" y="1"/>
                  </a:moveTo>
                  <a:cubicBezTo>
                    <a:pt x="50" y="1"/>
                    <a:pt x="0" y="51"/>
                    <a:pt x="0" y="118"/>
                  </a:cubicBezTo>
                  <a:lnTo>
                    <a:pt x="0" y="238"/>
                  </a:lnTo>
                  <a:cubicBezTo>
                    <a:pt x="0" y="302"/>
                    <a:pt x="50" y="356"/>
                    <a:pt x="113" y="356"/>
                  </a:cubicBezTo>
                  <a:cubicBezTo>
                    <a:pt x="177" y="356"/>
                    <a:pt x="231" y="302"/>
                    <a:pt x="231" y="238"/>
                  </a:cubicBezTo>
                  <a:lnTo>
                    <a:pt x="231" y="118"/>
                  </a:lnTo>
                  <a:cubicBezTo>
                    <a:pt x="231" y="51"/>
                    <a:pt x="177" y="1"/>
                    <a:pt x="113" y="1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2" name="Google Shape;1732;p34"/>
            <p:cNvSpPr/>
            <p:nvPr/>
          </p:nvSpPr>
          <p:spPr>
            <a:xfrm>
              <a:off x="6465620" y="1426171"/>
              <a:ext cx="27991" cy="14444"/>
            </a:xfrm>
            <a:custGeom>
              <a:avLst/>
              <a:gdLst/>
              <a:ahLst/>
              <a:cxnLst/>
              <a:rect l="l" t="t" r="r" b="b"/>
              <a:pathLst>
                <a:path w="593" h="306" extrusionOk="0">
                  <a:moveTo>
                    <a:pt x="131" y="1"/>
                  </a:moveTo>
                  <a:cubicBezTo>
                    <a:pt x="103" y="1"/>
                    <a:pt x="76" y="11"/>
                    <a:pt x="54" y="31"/>
                  </a:cubicBezTo>
                  <a:cubicBezTo>
                    <a:pt x="7" y="71"/>
                    <a:pt x="1" y="144"/>
                    <a:pt x="44" y="192"/>
                  </a:cubicBezTo>
                  <a:cubicBezTo>
                    <a:pt x="107" y="265"/>
                    <a:pt x="198" y="305"/>
                    <a:pt x="299" y="305"/>
                  </a:cubicBezTo>
                  <a:cubicBezTo>
                    <a:pt x="395" y="305"/>
                    <a:pt x="489" y="265"/>
                    <a:pt x="553" y="192"/>
                  </a:cubicBezTo>
                  <a:cubicBezTo>
                    <a:pt x="593" y="144"/>
                    <a:pt x="589" y="71"/>
                    <a:pt x="543" y="31"/>
                  </a:cubicBezTo>
                  <a:cubicBezTo>
                    <a:pt x="519" y="11"/>
                    <a:pt x="491" y="1"/>
                    <a:pt x="463" y="1"/>
                  </a:cubicBezTo>
                  <a:cubicBezTo>
                    <a:pt x="432" y="1"/>
                    <a:pt x="401" y="14"/>
                    <a:pt x="379" y="41"/>
                  </a:cubicBezTo>
                  <a:cubicBezTo>
                    <a:pt x="359" y="61"/>
                    <a:pt x="328" y="75"/>
                    <a:pt x="299" y="75"/>
                  </a:cubicBezTo>
                  <a:cubicBezTo>
                    <a:pt x="265" y="75"/>
                    <a:pt x="238" y="61"/>
                    <a:pt x="218" y="41"/>
                  </a:cubicBezTo>
                  <a:cubicBezTo>
                    <a:pt x="195" y="14"/>
                    <a:pt x="163" y="1"/>
                    <a:pt x="131" y="1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3" name="Google Shape;1733;p34"/>
            <p:cNvSpPr/>
            <p:nvPr/>
          </p:nvSpPr>
          <p:spPr>
            <a:xfrm>
              <a:off x="6405389" y="1221549"/>
              <a:ext cx="378328" cy="313047"/>
            </a:xfrm>
            <a:custGeom>
              <a:avLst/>
              <a:gdLst/>
              <a:ahLst/>
              <a:cxnLst/>
              <a:rect l="l" t="t" r="r" b="b"/>
              <a:pathLst>
                <a:path w="8015" h="6632" extrusionOk="0">
                  <a:moveTo>
                    <a:pt x="4346" y="235"/>
                  </a:moveTo>
                  <a:cubicBezTo>
                    <a:pt x="4470" y="235"/>
                    <a:pt x="4570" y="329"/>
                    <a:pt x="4577" y="450"/>
                  </a:cubicBezTo>
                  <a:cubicBezTo>
                    <a:pt x="4557" y="450"/>
                    <a:pt x="4540" y="446"/>
                    <a:pt x="4520" y="446"/>
                  </a:cubicBezTo>
                  <a:cubicBezTo>
                    <a:pt x="4463" y="442"/>
                    <a:pt x="4407" y="439"/>
                    <a:pt x="4346" y="439"/>
                  </a:cubicBezTo>
                  <a:cubicBezTo>
                    <a:pt x="4269" y="439"/>
                    <a:pt x="4192" y="442"/>
                    <a:pt x="4118" y="450"/>
                  </a:cubicBezTo>
                  <a:cubicBezTo>
                    <a:pt x="4125" y="329"/>
                    <a:pt x="4226" y="235"/>
                    <a:pt x="4346" y="235"/>
                  </a:cubicBezTo>
                  <a:close/>
                  <a:moveTo>
                    <a:pt x="4344" y="673"/>
                  </a:moveTo>
                  <a:cubicBezTo>
                    <a:pt x="4443" y="673"/>
                    <a:pt x="4542" y="679"/>
                    <a:pt x="4640" y="691"/>
                  </a:cubicBezTo>
                  <a:cubicBezTo>
                    <a:pt x="5122" y="744"/>
                    <a:pt x="5547" y="924"/>
                    <a:pt x="5825" y="1072"/>
                  </a:cubicBezTo>
                  <a:lnTo>
                    <a:pt x="3954" y="1072"/>
                  </a:lnTo>
                  <a:cubicBezTo>
                    <a:pt x="3891" y="1072"/>
                    <a:pt x="3837" y="1125"/>
                    <a:pt x="3837" y="1189"/>
                  </a:cubicBezTo>
                  <a:cubicBezTo>
                    <a:pt x="3837" y="1253"/>
                    <a:pt x="3891" y="1303"/>
                    <a:pt x="3954" y="1303"/>
                  </a:cubicBezTo>
                  <a:lnTo>
                    <a:pt x="6241" y="1303"/>
                  </a:lnTo>
                  <a:cubicBezTo>
                    <a:pt x="6341" y="1303"/>
                    <a:pt x="6418" y="1383"/>
                    <a:pt x="6418" y="1480"/>
                  </a:cubicBezTo>
                  <a:cubicBezTo>
                    <a:pt x="6418" y="1581"/>
                    <a:pt x="6341" y="1658"/>
                    <a:pt x="6241" y="1658"/>
                  </a:cubicBezTo>
                  <a:lnTo>
                    <a:pt x="2451" y="1658"/>
                  </a:lnTo>
                  <a:cubicBezTo>
                    <a:pt x="2354" y="1658"/>
                    <a:pt x="2274" y="1581"/>
                    <a:pt x="2274" y="1480"/>
                  </a:cubicBezTo>
                  <a:cubicBezTo>
                    <a:pt x="2274" y="1383"/>
                    <a:pt x="2354" y="1303"/>
                    <a:pt x="2451" y="1303"/>
                  </a:cubicBezTo>
                  <a:lnTo>
                    <a:pt x="3489" y="1303"/>
                  </a:lnTo>
                  <a:cubicBezTo>
                    <a:pt x="3553" y="1303"/>
                    <a:pt x="3606" y="1253"/>
                    <a:pt x="3606" y="1189"/>
                  </a:cubicBezTo>
                  <a:cubicBezTo>
                    <a:pt x="3606" y="1125"/>
                    <a:pt x="3553" y="1072"/>
                    <a:pt x="3489" y="1072"/>
                  </a:cubicBezTo>
                  <a:lnTo>
                    <a:pt x="2866" y="1072"/>
                  </a:lnTo>
                  <a:cubicBezTo>
                    <a:pt x="3144" y="924"/>
                    <a:pt x="3566" y="747"/>
                    <a:pt x="4048" y="691"/>
                  </a:cubicBezTo>
                  <a:cubicBezTo>
                    <a:pt x="4147" y="679"/>
                    <a:pt x="4246" y="673"/>
                    <a:pt x="4344" y="673"/>
                  </a:cubicBezTo>
                  <a:close/>
                  <a:moveTo>
                    <a:pt x="1353" y="1643"/>
                  </a:moveTo>
                  <a:cubicBezTo>
                    <a:pt x="1361" y="1643"/>
                    <a:pt x="1370" y="1645"/>
                    <a:pt x="1377" y="1651"/>
                  </a:cubicBezTo>
                  <a:cubicBezTo>
                    <a:pt x="1507" y="1745"/>
                    <a:pt x="1595" y="1879"/>
                    <a:pt x="1681" y="2006"/>
                  </a:cubicBezTo>
                  <a:cubicBezTo>
                    <a:pt x="1788" y="2173"/>
                    <a:pt x="1899" y="2341"/>
                    <a:pt x="2093" y="2401"/>
                  </a:cubicBezTo>
                  <a:cubicBezTo>
                    <a:pt x="1980" y="2709"/>
                    <a:pt x="1909" y="3030"/>
                    <a:pt x="1886" y="3368"/>
                  </a:cubicBezTo>
                  <a:cubicBezTo>
                    <a:pt x="1742" y="3225"/>
                    <a:pt x="1558" y="2990"/>
                    <a:pt x="1558" y="2732"/>
                  </a:cubicBezTo>
                  <a:cubicBezTo>
                    <a:pt x="1558" y="2347"/>
                    <a:pt x="1303" y="2049"/>
                    <a:pt x="1153" y="1909"/>
                  </a:cubicBezTo>
                  <a:cubicBezTo>
                    <a:pt x="1139" y="1892"/>
                    <a:pt x="1139" y="1868"/>
                    <a:pt x="1153" y="1852"/>
                  </a:cubicBezTo>
                  <a:lnTo>
                    <a:pt x="1320" y="1655"/>
                  </a:lnTo>
                  <a:cubicBezTo>
                    <a:pt x="1330" y="1647"/>
                    <a:pt x="1341" y="1643"/>
                    <a:pt x="1353" y="1643"/>
                  </a:cubicBezTo>
                  <a:close/>
                  <a:moveTo>
                    <a:pt x="6850" y="2802"/>
                  </a:moveTo>
                  <a:cubicBezTo>
                    <a:pt x="6897" y="2802"/>
                    <a:pt x="6949" y="2809"/>
                    <a:pt x="6981" y="2843"/>
                  </a:cubicBezTo>
                  <a:cubicBezTo>
                    <a:pt x="7021" y="2883"/>
                    <a:pt x="7038" y="2976"/>
                    <a:pt x="7027" y="3090"/>
                  </a:cubicBezTo>
                  <a:cubicBezTo>
                    <a:pt x="7010" y="3237"/>
                    <a:pt x="6944" y="3358"/>
                    <a:pt x="6813" y="3462"/>
                  </a:cubicBezTo>
                  <a:cubicBezTo>
                    <a:pt x="6803" y="3241"/>
                    <a:pt x="6773" y="3020"/>
                    <a:pt x="6723" y="2809"/>
                  </a:cubicBezTo>
                  <a:cubicBezTo>
                    <a:pt x="6752" y="2806"/>
                    <a:pt x="6783" y="2803"/>
                    <a:pt x="6813" y="2803"/>
                  </a:cubicBezTo>
                  <a:cubicBezTo>
                    <a:pt x="6824" y="2802"/>
                    <a:pt x="6837" y="2802"/>
                    <a:pt x="6850" y="2802"/>
                  </a:cubicBezTo>
                  <a:close/>
                  <a:moveTo>
                    <a:pt x="6827" y="2192"/>
                  </a:moveTo>
                  <a:cubicBezTo>
                    <a:pt x="7047" y="2192"/>
                    <a:pt x="7265" y="2261"/>
                    <a:pt x="7419" y="2424"/>
                  </a:cubicBezTo>
                  <a:cubicBezTo>
                    <a:pt x="7586" y="2599"/>
                    <a:pt x="7660" y="2856"/>
                    <a:pt x="7630" y="3151"/>
                  </a:cubicBezTo>
                  <a:cubicBezTo>
                    <a:pt x="7590" y="3546"/>
                    <a:pt x="7359" y="3870"/>
                    <a:pt x="6964" y="4088"/>
                  </a:cubicBezTo>
                  <a:cubicBezTo>
                    <a:pt x="6904" y="4118"/>
                    <a:pt x="6840" y="4152"/>
                    <a:pt x="6769" y="4178"/>
                  </a:cubicBezTo>
                  <a:cubicBezTo>
                    <a:pt x="6793" y="4034"/>
                    <a:pt x="6810" y="3887"/>
                    <a:pt x="6813" y="3739"/>
                  </a:cubicBezTo>
                  <a:cubicBezTo>
                    <a:pt x="7081" y="3583"/>
                    <a:pt x="7231" y="3372"/>
                    <a:pt x="7259" y="3114"/>
                  </a:cubicBezTo>
                  <a:cubicBezTo>
                    <a:pt x="7275" y="2926"/>
                    <a:pt x="7239" y="2775"/>
                    <a:pt x="7148" y="2682"/>
                  </a:cubicBezTo>
                  <a:cubicBezTo>
                    <a:pt x="7066" y="2594"/>
                    <a:pt x="6939" y="2568"/>
                    <a:pt x="6821" y="2568"/>
                  </a:cubicBezTo>
                  <a:cubicBezTo>
                    <a:pt x="6814" y="2568"/>
                    <a:pt x="6807" y="2568"/>
                    <a:pt x="6800" y="2568"/>
                  </a:cubicBezTo>
                  <a:cubicBezTo>
                    <a:pt x="6757" y="2571"/>
                    <a:pt x="6709" y="2575"/>
                    <a:pt x="6663" y="2585"/>
                  </a:cubicBezTo>
                  <a:cubicBezTo>
                    <a:pt x="6626" y="2461"/>
                    <a:pt x="6579" y="2341"/>
                    <a:pt x="6528" y="2227"/>
                  </a:cubicBezTo>
                  <a:cubicBezTo>
                    <a:pt x="6612" y="2210"/>
                    <a:pt x="6696" y="2197"/>
                    <a:pt x="6783" y="2193"/>
                  </a:cubicBezTo>
                  <a:cubicBezTo>
                    <a:pt x="6798" y="2192"/>
                    <a:pt x="6812" y="2192"/>
                    <a:pt x="6827" y="2192"/>
                  </a:cubicBezTo>
                  <a:close/>
                  <a:moveTo>
                    <a:pt x="3004" y="4446"/>
                  </a:moveTo>
                  <a:cubicBezTo>
                    <a:pt x="3044" y="4446"/>
                    <a:pt x="3144" y="4450"/>
                    <a:pt x="3117" y="4513"/>
                  </a:cubicBezTo>
                  <a:cubicBezTo>
                    <a:pt x="3081" y="4603"/>
                    <a:pt x="2960" y="4667"/>
                    <a:pt x="2830" y="4704"/>
                  </a:cubicBezTo>
                  <a:lnTo>
                    <a:pt x="2883" y="4459"/>
                  </a:lnTo>
                  <a:cubicBezTo>
                    <a:pt x="2927" y="4453"/>
                    <a:pt x="2967" y="4446"/>
                    <a:pt x="3004" y="4446"/>
                  </a:cubicBezTo>
                  <a:close/>
                  <a:moveTo>
                    <a:pt x="2997" y="4068"/>
                  </a:moveTo>
                  <a:cubicBezTo>
                    <a:pt x="3222" y="4068"/>
                    <a:pt x="3345" y="4161"/>
                    <a:pt x="3398" y="4218"/>
                  </a:cubicBezTo>
                  <a:cubicBezTo>
                    <a:pt x="3509" y="4336"/>
                    <a:pt x="3536" y="4507"/>
                    <a:pt x="3466" y="4663"/>
                  </a:cubicBezTo>
                  <a:cubicBezTo>
                    <a:pt x="3429" y="4754"/>
                    <a:pt x="3265" y="5035"/>
                    <a:pt x="2740" y="5112"/>
                  </a:cubicBezTo>
                  <a:lnTo>
                    <a:pt x="2760" y="5018"/>
                  </a:lnTo>
                  <a:lnTo>
                    <a:pt x="2772" y="4958"/>
                  </a:lnTo>
                  <a:cubicBezTo>
                    <a:pt x="3054" y="4901"/>
                    <a:pt x="3258" y="4774"/>
                    <a:pt x="3332" y="4603"/>
                  </a:cubicBezTo>
                  <a:cubicBezTo>
                    <a:pt x="3375" y="4499"/>
                    <a:pt x="3362" y="4393"/>
                    <a:pt x="3291" y="4319"/>
                  </a:cubicBezTo>
                  <a:cubicBezTo>
                    <a:pt x="3225" y="4250"/>
                    <a:pt x="3129" y="4216"/>
                    <a:pt x="3004" y="4216"/>
                  </a:cubicBezTo>
                  <a:cubicBezTo>
                    <a:pt x="2984" y="4216"/>
                    <a:pt x="2962" y="4217"/>
                    <a:pt x="2940" y="4218"/>
                  </a:cubicBezTo>
                  <a:lnTo>
                    <a:pt x="2973" y="4068"/>
                  </a:lnTo>
                  <a:close/>
                  <a:moveTo>
                    <a:pt x="2589" y="3727"/>
                  </a:moveTo>
                  <a:cubicBezTo>
                    <a:pt x="2699" y="3727"/>
                    <a:pt x="2786" y="3837"/>
                    <a:pt x="2763" y="3944"/>
                  </a:cubicBezTo>
                  <a:lnTo>
                    <a:pt x="2511" y="5069"/>
                  </a:lnTo>
                  <a:cubicBezTo>
                    <a:pt x="2491" y="5156"/>
                    <a:pt x="2451" y="5230"/>
                    <a:pt x="2401" y="5303"/>
                  </a:cubicBezTo>
                  <a:cubicBezTo>
                    <a:pt x="2294" y="5443"/>
                    <a:pt x="2123" y="5531"/>
                    <a:pt x="1936" y="5531"/>
                  </a:cubicBezTo>
                  <a:lnTo>
                    <a:pt x="1213" y="5531"/>
                  </a:lnTo>
                  <a:cubicBezTo>
                    <a:pt x="935" y="5531"/>
                    <a:pt x="697" y="5340"/>
                    <a:pt x="637" y="5069"/>
                  </a:cubicBezTo>
                  <a:cubicBezTo>
                    <a:pt x="637" y="5069"/>
                    <a:pt x="386" y="3948"/>
                    <a:pt x="386" y="3944"/>
                  </a:cubicBezTo>
                  <a:cubicBezTo>
                    <a:pt x="359" y="3837"/>
                    <a:pt x="446" y="3727"/>
                    <a:pt x="557" y="3727"/>
                  </a:cubicBezTo>
                  <a:close/>
                  <a:moveTo>
                    <a:pt x="6080" y="1892"/>
                  </a:moveTo>
                  <a:cubicBezTo>
                    <a:pt x="6150" y="1996"/>
                    <a:pt x="6214" y="2103"/>
                    <a:pt x="6267" y="2220"/>
                  </a:cubicBezTo>
                  <a:cubicBezTo>
                    <a:pt x="6589" y="2866"/>
                    <a:pt x="6663" y="3629"/>
                    <a:pt x="6505" y="4332"/>
                  </a:cubicBezTo>
                  <a:cubicBezTo>
                    <a:pt x="6505" y="4336"/>
                    <a:pt x="6502" y="4339"/>
                    <a:pt x="6502" y="4342"/>
                  </a:cubicBezTo>
                  <a:cubicBezTo>
                    <a:pt x="6401" y="4788"/>
                    <a:pt x="6207" y="5193"/>
                    <a:pt x="5933" y="5531"/>
                  </a:cubicBezTo>
                  <a:lnTo>
                    <a:pt x="2760" y="5531"/>
                  </a:lnTo>
                  <a:cubicBezTo>
                    <a:pt x="2719" y="5477"/>
                    <a:pt x="2675" y="5423"/>
                    <a:pt x="2639" y="5366"/>
                  </a:cubicBezTo>
                  <a:cubicBezTo>
                    <a:pt x="2639" y="5363"/>
                    <a:pt x="2642" y="5360"/>
                    <a:pt x="2642" y="5360"/>
                  </a:cubicBezTo>
                  <a:cubicBezTo>
                    <a:pt x="3389" y="5293"/>
                    <a:pt x="3623" y="4881"/>
                    <a:pt x="3680" y="4754"/>
                  </a:cubicBezTo>
                  <a:cubicBezTo>
                    <a:pt x="3784" y="4510"/>
                    <a:pt x="3744" y="4246"/>
                    <a:pt x="3569" y="4058"/>
                  </a:cubicBezTo>
                  <a:cubicBezTo>
                    <a:pt x="3489" y="3974"/>
                    <a:pt x="3308" y="3833"/>
                    <a:pt x="2997" y="3833"/>
                  </a:cubicBezTo>
                  <a:lnTo>
                    <a:pt x="2993" y="3833"/>
                  </a:lnTo>
                  <a:cubicBezTo>
                    <a:pt x="2981" y="3767"/>
                    <a:pt x="2953" y="3703"/>
                    <a:pt x="2910" y="3650"/>
                  </a:cubicBezTo>
                  <a:cubicBezTo>
                    <a:pt x="2833" y="3552"/>
                    <a:pt x="2712" y="3495"/>
                    <a:pt x="2589" y="3495"/>
                  </a:cubicBezTo>
                  <a:lnTo>
                    <a:pt x="2113" y="3495"/>
                  </a:lnTo>
                  <a:lnTo>
                    <a:pt x="2113" y="3475"/>
                  </a:lnTo>
                  <a:cubicBezTo>
                    <a:pt x="2137" y="2896"/>
                    <a:pt x="2314" y="2341"/>
                    <a:pt x="2615" y="1892"/>
                  </a:cubicBezTo>
                  <a:close/>
                  <a:moveTo>
                    <a:pt x="4346" y="1"/>
                  </a:moveTo>
                  <a:cubicBezTo>
                    <a:pt x="4092" y="1"/>
                    <a:pt x="3884" y="209"/>
                    <a:pt x="3884" y="466"/>
                  </a:cubicBezTo>
                  <a:lnTo>
                    <a:pt x="3884" y="479"/>
                  </a:lnTo>
                  <a:cubicBezTo>
                    <a:pt x="3131" y="600"/>
                    <a:pt x="2548" y="978"/>
                    <a:pt x="2411" y="1075"/>
                  </a:cubicBezTo>
                  <a:cubicBezTo>
                    <a:pt x="2207" y="1096"/>
                    <a:pt x="2043" y="1269"/>
                    <a:pt x="2043" y="1480"/>
                  </a:cubicBezTo>
                  <a:cubicBezTo>
                    <a:pt x="2043" y="1671"/>
                    <a:pt x="2173" y="1831"/>
                    <a:pt x="2348" y="1879"/>
                  </a:cubicBezTo>
                  <a:cubicBezTo>
                    <a:pt x="2287" y="1976"/>
                    <a:pt x="2233" y="2080"/>
                    <a:pt x="2184" y="2187"/>
                  </a:cubicBezTo>
                  <a:cubicBezTo>
                    <a:pt x="2063" y="2157"/>
                    <a:pt x="1986" y="2049"/>
                    <a:pt x="1876" y="1879"/>
                  </a:cubicBezTo>
                  <a:cubicBezTo>
                    <a:pt x="1782" y="1741"/>
                    <a:pt x="1678" y="1581"/>
                    <a:pt x="1510" y="1460"/>
                  </a:cubicBezTo>
                  <a:cubicBezTo>
                    <a:pt x="1465" y="1427"/>
                    <a:pt x="1410" y="1411"/>
                    <a:pt x="1355" y="1411"/>
                  </a:cubicBezTo>
                  <a:cubicBezTo>
                    <a:pt x="1277" y="1411"/>
                    <a:pt x="1199" y="1443"/>
                    <a:pt x="1146" y="1504"/>
                  </a:cubicBezTo>
                  <a:lnTo>
                    <a:pt x="975" y="1701"/>
                  </a:lnTo>
                  <a:cubicBezTo>
                    <a:pt x="881" y="1811"/>
                    <a:pt x="888" y="1976"/>
                    <a:pt x="995" y="2076"/>
                  </a:cubicBezTo>
                  <a:cubicBezTo>
                    <a:pt x="1116" y="2193"/>
                    <a:pt x="1323" y="2434"/>
                    <a:pt x="1323" y="2732"/>
                  </a:cubicBezTo>
                  <a:cubicBezTo>
                    <a:pt x="1323" y="3047"/>
                    <a:pt x="1521" y="3318"/>
                    <a:pt x="1688" y="3495"/>
                  </a:cubicBezTo>
                  <a:lnTo>
                    <a:pt x="557" y="3495"/>
                  </a:lnTo>
                  <a:cubicBezTo>
                    <a:pt x="299" y="3495"/>
                    <a:pt x="101" y="3744"/>
                    <a:pt x="158" y="3994"/>
                  </a:cubicBezTo>
                  <a:lnTo>
                    <a:pt x="410" y="5119"/>
                  </a:lnTo>
                  <a:cubicBezTo>
                    <a:pt x="446" y="5283"/>
                    <a:pt x="526" y="5423"/>
                    <a:pt x="637" y="5531"/>
                  </a:cubicBezTo>
                  <a:lnTo>
                    <a:pt x="345" y="5531"/>
                  </a:lnTo>
                  <a:cubicBezTo>
                    <a:pt x="145" y="5531"/>
                    <a:pt x="1" y="5732"/>
                    <a:pt x="68" y="5919"/>
                  </a:cubicBezTo>
                  <a:lnTo>
                    <a:pt x="125" y="6083"/>
                  </a:lnTo>
                  <a:cubicBezTo>
                    <a:pt x="239" y="6411"/>
                    <a:pt x="550" y="6632"/>
                    <a:pt x="898" y="6632"/>
                  </a:cubicBezTo>
                  <a:lnTo>
                    <a:pt x="7118" y="6632"/>
                  </a:lnTo>
                  <a:cubicBezTo>
                    <a:pt x="7466" y="6632"/>
                    <a:pt x="7777" y="6411"/>
                    <a:pt x="7891" y="6083"/>
                  </a:cubicBezTo>
                  <a:lnTo>
                    <a:pt x="7948" y="5919"/>
                  </a:lnTo>
                  <a:cubicBezTo>
                    <a:pt x="8015" y="5732"/>
                    <a:pt x="7871" y="5531"/>
                    <a:pt x="7673" y="5531"/>
                  </a:cubicBezTo>
                  <a:lnTo>
                    <a:pt x="7185" y="5531"/>
                  </a:lnTo>
                  <a:cubicBezTo>
                    <a:pt x="7121" y="5531"/>
                    <a:pt x="7067" y="5581"/>
                    <a:pt x="7067" y="5648"/>
                  </a:cubicBezTo>
                  <a:cubicBezTo>
                    <a:pt x="7067" y="5712"/>
                    <a:pt x="7121" y="5762"/>
                    <a:pt x="7185" y="5762"/>
                  </a:cubicBezTo>
                  <a:lnTo>
                    <a:pt x="7673" y="5762"/>
                  </a:lnTo>
                  <a:cubicBezTo>
                    <a:pt x="7713" y="5762"/>
                    <a:pt x="7744" y="5805"/>
                    <a:pt x="7730" y="5842"/>
                  </a:cubicBezTo>
                  <a:lnTo>
                    <a:pt x="7673" y="6006"/>
                  </a:lnTo>
                  <a:cubicBezTo>
                    <a:pt x="7590" y="6244"/>
                    <a:pt x="7369" y="6401"/>
                    <a:pt x="7118" y="6401"/>
                  </a:cubicBezTo>
                  <a:lnTo>
                    <a:pt x="898" y="6401"/>
                  </a:lnTo>
                  <a:cubicBezTo>
                    <a:pt x="647" y="6401"/>
                    <a:pt x="426" y="6244"/>
                    <a:pt x="342" y="6006"/>
                  </a:cubicBezTo>
                  <a:lnTo>
                    <a:pt x="285" y="5842"/>
                  </a:lnTo>
                  <a:cubicBezTo>
                    <a:pt x="272" y="5805"/>
                    <a:pt x="302" y="5762"/>
                    <a:pt x="345" y="5762"/>
                  </a:cubicBezTo>
                  <a:lnTo>
                    <a:pt x="6720" y="5762"/>
                  </a:lnTo>
                  <a:cubicBezTo>
                    <a:pt x="6783" y="5762"/>
                    <a:pt x="6837" y="5712"/>
                    <a:pt x="6837" y="5648"/>
                  </a:cubicBezTo>
                  <a:cubicBezTo>
                    <a:pt x="6837" y="5581"/>
                    <a:pt x="6783" y="5531"/>
                    <a:pt x="6720" y="5531"/>
                  </a:cubicBezTo>
                  <a:lnTo>
                    <a:pt x="6224" y="5531"/>
                  </a:lnTo>
                  <a:cubicBezTo>
                    <a:pt x="6455" y="5213"/>
                    <a:pt x="6619" y="4844"/>
                    <a:pt x="6716" y="4446"/>
                  </a:cubicBezTo>
                  <a:cubicBezTo>
                    <a:pt x="6843" y="4402"/>
                    <a:pt x="6964" y="4349"/>
                    <a:pt x="7074" y="4289"/>
                  </a:cubicBezTo>
                  <a:cubicBezTo>
                    <a:pt x="7543" y="4034"/>
                    <a:pt x="7814" y="3650"/>
                    <a:pt x="7861" y="3174"/>
                  </a:cubicBezTo>
                  <a:cubicBezTo>
                    <a:pt x="7897" y="2809"/>
                    <a:pt x="7801" y="2488"/>
                    <a:pt x="7590" y="2264"/>
                  </a:cubicBezTo>
                  <a:cubicBezTo>
                    <a:pt x="7392" y="2057"/>
                    <a:pt x="7109" y="1961"/>
                    <a:pt x="6829" y="1961"/>
                  </a:cubicBezTo>
                  <a:cubicBezTo>
                    <a:pt x="6810" y="1961"/>
                    <a:pt x="6791" y="1962"/>
                    <a:pt x="6773" y="1962"/>
                  </a:cubicBezTo>
                  <a:cubicBezTo>
                    <a:pt x="6659" y="1969"/>
                    <a:pt x="6542" y="1986"/>
                    <a:pt x="6421" y="2012"/>
                  </a:cubicBezTo>
                  <a:cubicBezTo>
                    <a:pt x="6398" y="1966"/>
                    <a:pt x="6371" y="1922"/>
                    <a:pt x="6344" y="1879"/>
                  </a:cubicBezTo>
                  <a:cubicBezTo>
                    <a:pt x="6522" y="1831"/>
                    <a:pt x="6652" y="1671"/>
                    <a:pt x="6652" y="1480"/>
                  </a:cubicBezTo>
                  <a:cubicBezTo>
                    <a:pt x="6652" y="1269"/>
                    <a:pt x="6488" y="1096"/>
                    <a:pt x="6281" y="1075"/>
                  </a:cubicBezTo>
                  <a:cubicBezTo>
                    <a:pt x="6147" y="978"/>
                    <a:pt x="5561" y="600"/>
                    <a:pt x="4808" y="479"/>
                  </a:cubicBezTo>
                  <a:cubicBezTo>
                    <a:pt x="4808" y="473"/>
                    <a:pt x="4811" y="470"/>
                    <a:pt x="4811" y="466"/>
                  </a:cubicBezTo>
                  <a:cubicBezTo>
                    <a:pt x="4811" y="209"/>
                    <a:pt x="4603" y="1"/>
                    <a:pt x="4346" y="1"/>
                  </a:cubicBezTo>
                  <a:close/>
                </a:path>
              </a:pathLst>
            </a:custGeom>
            <a:solidFill>
              <a:srgbClr val="6C3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34" name="Google Shape;1734;p34"/>
          <p:cNvGrpSpPr/>
          <p:nvPr/>
        </p:nvGrpSpPr>
        <p:grpSpPr>
          <a:xfrm flipH="1">
            <a:off x="410469" y="4504388"/>
            <a:ext cx="476551" cy="457909"/>
            <a:chOff x="2416614" y="-315052"/>
            <a:chExt cx="2274706" cy="2185722"/>
          </a:xfrm>
        </p:grpSpPr>
        <p:sp>
          <p:nvSpPr>
            <p:cNvPr id="1735" name="Google Shape;1735;p34"/>
            <p:cNvSpPr/>
            <p:nvPr/>
          </p:nvSpPr>
          <p:spPr>
            <a:xfrm>
              <a:off x="2416614" y="-315052"/>
              <a:ext cx="2274706" cy="2185722"/>
            </a:xfrm>
            <a:custGeom>
              <a:avLst/>
              <a:gdLst/>
              <a:ahLst/>
              <a:cxnLst/>
              <a:rect l="l" t="t" r="r" b="b"/>
              <a:pathLst>
                <a:path w="75079" h="72142" extrusionOk="0">
                  <a:moveTo>
                    <a:pt x="37538" y="0"/>
                  </a:moveTo>
                  <a:cubicBezTo>
                    <a:pt x="35486" y="0"/>
                    <a:pt x="33490" y="565"/>
                    <a:pt x="31763" y="1639"/>
                  </a:cubicBezTo>
                  <a:cubicBezTo>
                    <a:pt x="30040" y="2711"/>
                    <a:pt x="28647" y="4252"/>
                    <a:pt x="27738" y="6094"/>
                  </a:cubicBezTo>
                  <a:lnTo>
                    <a:pt x="26170" y="9270"/>
                  </a:lnTo>
                  <a:cubicBezTo>
                    <a:pt x="25872" y="9871"/>
                    <a:pt x="25670" y="10506"/>
                    <a:pt x="25568" y="11158"/>
                  </a:cubicBezTo>
                  <a:cubicBezTo>
                    <a:pt x="25113" y="11639"/>
                    <a:pt x="24734" y="12183"/>
                    <a:pt x="24436" y="12785"/>
                  </a:cubicBezTo>
                  <a:lnTo>
                    <a:pt x="22115" y="17488"/>
                  </a:lnTo>
                  <a:lnTo>
                    <a:pt x="9537" y="19317"/>
                  </a:lnTo>
                  <a:cubicBezTo>
                    <a:pt x="7503" y="19613"/>
                    <a:pt x="5607" y="20458"/>
                    <a:pt x="4056" y="21770"/>
                  </a:cubicBezTo>
                  <a:cubicBezTo>
                    <a:pt x="2505" y="23077"/>
                    <a:pt x="1349" y="24801"/>
                    <a:pt x="713" y="26755"/>
                  </a:cubicBezTo>
                  <a:cubicBezTo>
                    <a:pt x="78" y="28711"/>
                    <a:pt x="1" y="30782"/>
                    <a:pt x="487" y="32756"/>
                  </a:cubicBezTo>
                  <a:cubicBezTo>
                    <a:pt x="974" y="34726"/>
                    <a:pt x="2008" y="36523"/>
                    <a:pt x="3478" y="37960"/>
                  </a:cubicBezTo>
                  <a:lnTo>
                    <a:pt x="12578" y="46831"/>
                  </a:lnTo>
                  <a:lnTo>
                    <a:pt x="10433" y="59358"/>
                  </a:lnTo>
                  <a:cubicBezTo>
                    <a:pt x="10084" y="61381"/>
                    <a:pt x="10304" y="63446"/>
                    <a:pt x="11071" y="65329"/>
                  </a:cubicBezTo>
                  <a:cubicBezTo>
                    <a:pt x="11835" y="67208"/>
                    <a:pt x="13116" y="68840"/>
                    <a:pt x="14778" y="70047"/>
                  </a:cubicBezTo>
                  <a:cubicBezTo>
                    <a:pt x="16664" y="71418"/>
                    <a:pt x="18884" y="72141"/>
                    <a:pt x="21195" y="72141"/>
                  </a:cubicBezTo>
                  <a:cubicBezTo>
                    <a:pt x="22956" y="72141"/>
                    <a:pt x="24717" y="71706"/>
                    <a:pt x="26289" y="70881"/>
                  </a:cubicBezTo>
                  <a:lnTo>
                    <a:pt x="37538" y="64967"/>
                  </a:lnTo>
                  <a:lnTo>
                    <a:pt x="48271" y="70607"/>
                  </a:lnTo>
                  <a:lnTo>
                    <a:pt x="48274" y="70611"/>
                  </a:lnTo>
                  <a:cubicBezTo>
                    <a:pt x="48430" y="70692"/>
                    <a:pt x="48561" y="70759"/>
                    <a:pt x="48689" y="70827"/>
                  </a:cubicBezTo>
                  <a:cubicBezTo>
                    <a:pt x="48720" y="70844"/>
                    <a:pt x="48750" y="70861"/>
                    <a:pt x="48784" y="70878"/>
                  </a:cubicBezTo>
                  <a:lnTo>
                    <a:pt x="48787" y="70881"/>
                  </a:lnTo>
                  <a:cubicBezTo>
                    <a:pt x="50349" y="71699"/>
                    <a:pt x="52086" y="72124"/>
                    <a:pt x="53859" y="72124"/>
                  </a:cubicBezTo>
                  <a:cubicBezTo>
                    <a:pt x="54127" y="72124"/>
                    <a:pt x="54394" y="72115"/>
                    <a:pt x="54661" y="72094"/>
                  </a:cubicBezTo>
                  <a:cubicBezTo>
                    <a:pt x="56709" y="71949"/>
                    <a:pt x="58658" y="71240"/>
                    <a:pt x="60301" y="70047"/>
                  </a:cubicBezTo>
                  <a:cubicBezTo>
                    <a:pt x="61960" y="68840"/>
                    <a:pt x="63244" y="67208"/>
                    <a:pt x="64008" y="65326"/>
                  </a:cubicBezTo>
                  <a:cubicBezTo>
                    <a:pt x="64775" y="63446"/>
                    <a:pt x="64995" y="61381"/>
                    <a:pt x="64646" y="59358"/>
                  </a:cubicBezTo>
                  <a:lnTo>
                    <a:pt x="63576" y="53099"/>
                  </a:lnTo>
                  <a:cubicBezTo>
                    <a:pt x="63443" y="52335"/>
                    <a:pt x="63173" y="51592"/>
                    <a:pt x="62785" y="50916"/>
                  </a:cubicBezTo>
                  <a:cubicBezTo>
                    <a:pt x="62927" y="50153"/>
                    <a:pt x="62933" y="49358"/>
                    <a:pt x="62801" y="48595"/>
                  </a:cubicBezTo>
                  <a:lnTo>
                    <a:pt x="62497" y="46831"/>
                  </a:lnTo>
                  <a:lnTo>
                    <a:pt x="71601" y="37960"/>
                  </a:lnTo>
                  <a:cubicBezTo>
                    <a:pt x="73071" y="36527"/>
                    <a:pt x="74105" y="34726"/>
                    <a:pt x="74592" y="32756"/>
                  </a:cubicBezTo>
                  <a:cubicBezTo>
                    <a:pt x="75078" y="30785"/>
                    <a:pt x="75001" y="28711"/>
                    <a:pt x="74366" y="26758"/>
                  </a:cubicBezTo>
                  <a:cubicBezTo>
                    <a:pt x="73730" y="24801"/>
                    <a:pt x="72574" y="23077"/>
                    <a:pt x="71023" y="21770"/>
                  </a:cubicBezTo>
                  <a:cubicBezTo>
                    <a:pt x="69472" y="20462"/>
                    <a:pt x="67576" y="19613"/>
                    <a:pt x="65542" y="19317"/>
                  </a:cubicBezTo>
                  <a:lnTo>
                    <a:pt x="52964" y="17488"/>
                  </a:lnTo>
                  <a:lnTo>
                    <a:pt x="47341" y="6094"/>
                  </a:lnTo>
                  <a:cubicBezTo>
                    <a:pt x="46432" y="4248"/>
                    <a:pt x="45040" y="2711"/>
                    <a:pt x="43313" y="1639"/>
                  </a:cubicBezTo>
                  <a:cubicBezTo>
                    <a:pt x="41589" y="565"/>
                    <a:pt x="39593" y="0"/>
                    <a:pt x="37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44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6" name="Google Shape;1736;p34"/>
            <p:cNvSpPr/>
            <p:nvPr/>
          </p:nvSpPr>
          <p:spPr>
            <a:xfrm>
              <a:off x="2753750" y="41200"/>
              <a:ext cx="1600525" cy="1473075"/>
            </a:xfrm>
            <a:custGeom>
              <a:avLst/>
              <a:gdLst/>
              <a:ahLst/>
              <a:cxnLst/>
              <a:rect l="l" t="t" r="r" b="b"/>
              <a:pathLst>
                <a:path w="64021" h="58923" extrusionOk="0">
                  <a:moveTo>
                    <a:pt x="32011" y="0"/>
                  </a:moveTo>
                  <a:cubicBezTo>
                    <a:pt x="30471" y="0"/>
                    <a:pt x="28931" y="803"/>
                    <a:pt x="28140" y="2408"/>
                  </a:cubicBezTo>
                  <a:lnTo>
                    <a:pt x="21979" y="14888"/>
                  </a:lnTo>
                  <a:cubicBezTo>
                    <a:pt x="21351" y="16162"/>
                    <a:pt x="20134" y="17044"/>
                    <a:pt x="18728" y="17250"/>
                  </a:cubicBezTo>
                  <a:lnTo>
                    <a:pt x="4957" y="19250"/>
                  </a:lnTo>
                  <a:cubicBezTo>
                    <a:pt x="1416" y="19765"/>
                    <a:pt x="0" y="24117"/>
                    <a:pt x="2565" y="26614"/>
                  </a:cubicBezTo>
                  <a:lnTo>
                    <a:pt x="12531" y="36330"/>
                  </a:lnTo>
                  <a:cubicBezTo>
                    <a:pt x="13548" y="37320"/>
                    <a:pt x="14011" y="38749"/>
                    <a:pt x="13771" y="40151"/>
                  </a:cubicBezTo>
                  <a:lnTo>
                    <a:pt x="11419" y="53865"/>
                  </a:lnTo>
                  <a:cubicBezTo>
                    <a:pt x="10940" y="56656"/>
                    <a:pt x="13159" y="58922"/>
                    <a:pt x="15674" y="58922"/>
                  </a:cubicBezTo>
                  <a:cubicBezTo>
                    <a:pt x="16338" y="58922"/>
                    <a:pt x="17023" y="58765"/>
                    <a:pt x="17684" y="58417"/>
                  </a:cubicBezTo>
                  <a:lnTo>
                    <a:pt x="30001" y="51942"/>
                  </a:lnTo>
                  <a:cubicBezTo>
                    <a:pt x="30630" y="51611"/>
                    <a:pt x="31320" y="51445"/>
                    <a:pt x="32011" y="51445"/>
                  </a:cubicBezTo>
                  <a:cubicBezTo>
                    <a:pt x="32701" y="51445"/>
                    <a:pt x="33391" y="51611"/>
                    <a:pt x="34020" y="51942"/>
                  </a:cubicBezTo>
                  <a:lnTo>
                    <a:pt x="46337" y="58417"/>
                  </a:lnTo>
                  <a:cubicBezTo>
                    <a:pt x="46998" y="58765"/>
                    <a:pt x="47683" y="58922"/>
                    <a:pt x="48347" y="58922"/>
                  </a:cubicBezTo>
                  <a:cubicBezTo>
                    <a:pt x="50862" y="58922"/>
                    <a:pt x="53081" y="56656"/>
                    <a:pt x="52602" y="53865"/>
                  </a:cubicBezTo>
                  <a:lnTo>
                    <a:pt x="50250" y="40151"/>
                  </a:lnTo>
                  <a:cubicBezTo>
                    <a:pt x="50010" y="38749"/>
                    <a:pt x="50473" y="37320"/>
                    <a:pt x="51490" y="36330"/>
                  </a:cubicBezTo>
                  <a:lnTo>
                    <a:pt x="61456" y="26614"/>
                  </a:lnTo>
                  <a:cubicBezTo>
                    <a:pt x="64021" y="24117"/>
                    <a:pt x="62605" y="19765"/>
                    <a:pt x="59064" y="19250"/>
                  </a:cubicBezTo>
                  <a:lnTo>
                    <a:pt x="45293" y="17250"/>
                  </a:lnTo>
                  <a:cubicBezTo>
                    <a:pt x="43887" y="17044"/>
                    <a:pt x="42670" y="16162"/>
                    <a:pt x="42042" y="14888"/>
                  </a:cubicBezTo>
                  <a:lnTo>
                    <a:pt x="35881" y="2408"/>
                  </a:lnTo>
                  <a:cubicBezTo>
                    <a:pt x="35090" y="803"/>
                    <a:pt x="33550" y="0"/>
                    <a:pt x="320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7" name="Google Shape;1737;p34"/>
            <p:cNvSpPr/>
            <p:nvPr/>
          </p:nvSpPr>
          <p:spPr>
            <a:xfrm>
              <a:off x="2753750" y="41250"/>
              <a:ext cx="883275" cy="1473000"/>
            </a:xfrm>
            <a:custGeom>
              <a:avLst/>
              <a:gdLst/>
              <a:ahLst/>
              <a:cxnLst/>
              <a:rect l="l" t="t" r="r" b="b"/>
              <a:pathLst>
                <a:path w="35331" h="58920" extrusionOk="0">
                  <a:moveTo>
                    <a:pt x="32009" y="0"/>
                  </a:moveTo>
                  <a:cubicBezTo>
                    <a:pt x="30470" y="0"/>
                    <a:pt x="28931" y="802"/>
                    <a:pt x="28140" y="2406"/>
                  </a:cubicBezTo>
                  <a:lnTo>
                    <a:pt x="21979" y="14886"/>
                  </a:lnTo>
                  <a:cubicBezTo>
                    <a:pt x="21351" y="16160"/>
                    <a:pt x="20134" y="17042"/>
                    <a:pt x="18728" y="17248"/>
                  </a:cubicBezTo>
                  <a:lnTo>
                    <a:pt x="4957" y="19248"/>
                  </a:lnTo>
                  <a:cubicBezTo>
                    <a:pt x="1416" y="19763"/>
                    <a:pt x="0" y="24115"/>
                    <a:pt x="2565" y="26612"/>
                  </a:cubicBezTo>
                  <a:lnTo>
                    <a:pt x="12531" y="36328"/>
                  </a:lnTo>
                  <a:cubicBezTo>
                    <a:pt x="13548" y="37318"/>
                    <a:pt x="14011" y="38747"/>
                    <a:pt x="13771" y="40149"/>
                  </a:cubicBezTo>
                  <a:lnTo>
                    <a:pt x="11419" y="53863"/>
                  </a:lnTo>
                  <a:cubicBezTo>
                    <a:pt x="10940" y="56655"/>
                    <a:pt x="13155" y="58919"/>
                    <a:pt x="15669" y="58919"/>
                  </a:cubicBezTo>
                  <a:cubicBezTo>
                    <a:pt x="16208" y="58919"/>
                    <a:pt x="16760" y="58815"/>
                    <a:pt x="17302" y="58591"/>
                  </a:cubicBezTo>
                  <a:cubicBezTo>
                    <a:pt x="16538" y="57685"/>
                    <a:pt x="16137" y="56454"/>
                    <a:pt x="16369" y="55100"/>
                  </a:cubicBezTo>
                  <a:lnTo>
                    <a:pt x="18721" y="41386"/>
                  </a:lnTo>
                  <a:cubicBezTo>
                    <a:pt x="18961" y="39984"/>
                    <a:pt x="18498" y="38558"/>
                    <a:pt x="17478" y="37565"/>
                  </a:cubicBezTo>
                  <a:lnTo>
                    <a:pt x="7515" y="27853"/>
                  </a:lnTo>
                  <a:cubicBezTo>
                    <a:pt x="4951" y="25351"/>
                    <a:pt x="6367" y="20999"/>
                    <a:pt x="9908" y="20485"/>
                  </a:cubicBezTo>
                  <a:lnTo>
                    <a:pt x="23679" y="18485"/>
                  </a:lnTo>
                  <a:cubicBezTo>
                    <a:pt x="25085" y="18279"/>
                    <a:pt x="26301" y="17397"/>
                    <a:pt x="26930" y="16123"/>
                  </a:cubicBezTo>
                  <a:lnTo>
                    <a:pt x="33087" y="3643"/>
                  </a:lnTo>
                  <a:cubicBezTo>
                    <a:pt x="33594" y="2619"/>
                    <a:pt x="34408" y="1923"/>
                    <a:pt x="35330" y="1552"/>
                  </a:cubicBezTo>
                  <a:cubicBezTo>
                    <a:pt x="34482" y="517"/>
                    <a:pt x="33245" y="0"/>
                    <a:pt x="32009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34"/>
            <p:cNvSpPr/>
            <p:nvPr/>
          </p:nvSpPr>
          <p:spPr>
            <a:xfrm>
              <a:off x="2752900" y="245575"/>
              <a:ext cx="1347275" cy="1291875"/>
            </a:xfrm>
            <a:custGeom>
              <a:avLst/>
              <a:gdLst/>
              <a:ahLst/>
              <a:cxnLst/>
              <a:rect l="l" t="t" r="r" b="b"/>
              <a:pathLst>
                <a:path w="53891" h="51675" extrusionOk="0">
                  <a:moveTo>
                    <a:pt x="24869" y="0"/>
                  </a:moveTo>
                  <a:cubicBezTo>
                    <a:pt x="24527" y="0"/>
                    <a:pt x="24199" y="189"/>
                    <a:pt x="24038" y="516"/>
                  </a:cubicBezTo>
                  <a:lnTo>
                    <a:pt x="21182" y="6304"/>
                  </a:lnTo>
                  <a:cubicBezTo>
                    <a:pt x="20688" y="7304"/>
                    <a:pt x="19732" y="7997"/>
                    <a:pt x="18627" y="8156"/>
                  </a:cubicBezTo>
                  <a:lnTo>
                    <a:pt x="4860" y="10160"/>
                  </a:lnTo>
                  <a:cubicBezTo>
                    <a:pt x="2866" y="10447"/>
                    <a:pt x="1244" y="11816"/>
                    <a:pt x="622" y="13728"/>
                  </a:cubicBezTo>
                  <a:cubicBezTo>
                    <a:pt x="0" y="15641"/>
                    <a:pt x="510" y="17702"/>
                    <a:pt x="1950" y="19109"/>
                  </a:cubicBezTo>
                  <a:lnTo>
                    <a:pt x="11916" y="28821"/>
                  </a:lnTo>
                  <a:cubicBezTo>
                    <a:pt x="12713" y="29598"/>
                    <a:pt x="13078" y="30719"/>
                    <a:pt x="12889" y="31821"/>
                  </a:cubicBezTo>
                  <a:lnTo>
                    <a:pt x="10537" y="45534"/>
                  </a:lnTo>
                  <a:cubicBezTo>
                    <a:pt x="10199" y="47518"/>
                    <a:pt x="10996" y="49485"/>
                    <a:pt x="12626" y="50667"/>
                  </a:cubicBezTo>
                  <a:cubicBezTo>
                    <a:pt x="13544" y="51335"/>
                    <a:pt x="14620" y="51675"/>
                    <a:pt x="15703" y="51675"/>
                  </a:cubicBezTo>
                  <a:cubicBezTo>
                    <a:pt x="16537" y="51675"/>
                    <a:pt x="17376" y="51474"/>
                    <a:pt x="18150" y="51066"/>
                  </a:cubicBezTo>
                  <a:lnTo>
                    <a:pt x="30468" y="44591"/>
                  </a:lnTo>
                  <a:cubicBezTo>
                    <a:pt x="30961" y="44331"/>
                    <a:pt x="31503" y="44201"/>
                    <a:pt x="32045" y="44201"/>
                  </a:cubicBezTo>
                  <a:cubicBezTo>
                    <a:pt x="32586" y="44201"/>
                    <a:pt x="33128" y="44331"/>
                    <a:pt x="33621" y="44591"/>
                  </a:cubicBezTo>
                  <a:lnTo>
                    <a:pt x="45939" y="51066"/>
                  </a:lnTo>
                  <a:cubicBezTo>
                    <a:pt x="46692" y="51463"/>
                    <a:pt x="47532" y="51662"/>
                    <a:pt x="48373" y="51662"/>
                  </a:cubicBezTo>
                  <a:cubicBezTo>
                    <a:pt x="49460" y="51662"/>
                    <a:pt x="50551" y="51330"/>
                    <a:pt x="51463" y="50667"/>
                  </a:cubicBezTo>
                  <a:cubicBezTo>
                    <a:pt x="53093" y="49485"/>
                    <a:pt x="53890" y="47518"/>
                    <a:pt x="53552" y="45534"/>
                  </a:cubicBezTo>
                  <a:lnTo>
                    <a:pt x="52477" y="39279"/>
                  </a:lnTo>
                  <a:cubicBezTo>
                    <a:pt x="52399" y="38829"/>
                    <a:pt x="52009" y="38509"/>
                    <a:pt x="51565" y="38509"/>
                  </a:cubicBezTo>
                  <a:cubicBezTo>
                    <a:pt x="51513" y="38509"/>
                    <a:pt x="51459" y="38513"/>
                    <a:pt x="51406" y="38522"/>
                  </a:cubicBezTo>
                  <a:cubicBezTo>
                    <a:pt x="50899" y="38607"/>
                    <a:pt x="50562" y="39087"/>
                    <a:pt x="50649" y="39594"/>
                  </a:cubicBezTo>
                  <a:lnTo>
                    <a:pt x="51721" y="45848"/>
                  </a:lnTo>
                  <a:cubicBezTo>
                    <a:pt x="51944" y="47150"/>
                    <a:pt x="51440" y="48390"/>
                    <a:pt x="50372" y="49164"/>
                  </a:cubicBezTo>
                  <a:cubicBezTo>
                    <a:pt x="49770" y="49602"/>
                    <a:pt x="49083" y="49823"/>
                    <a:pt x="48389" y="49823"/>
                  </a:cubicBezTo>
                  <a:cubicBezTo>
                    <a:pt x="47853" y="49823"/>
                    <a:pt x="47312" y="49691"/>
                    <a:pt x="46803" y="49424"/>
                  </a:cubicBezTo>
                  <a:lnTo>
                    <a:pt x="34486" y="42949"/>
                  </a:lnTo>
                  <a:cubicBezTo>
                    <a:pt x="33723" y="42547"/>
                    <a:pt x="32884" y="42346"/>
                    <a:pt x="32045" y="42346"/>
                  </a:cubicBezTo>
                  <a:cubicBezTo>
                    <a:pt x="31206" y="42346"/>
                    <a:pt x="30367" y="42547"/>
                    <a:pt x="29603" y="42949"/>
                  </a:cubicBezTo>
                  <a:lnTo>
                    <a:pt x="17286" y="49424"/>
                  </a:lnTo>
                  <a:cubicBezTo>
                    <a:pt x="16777" y="49691"/>
                    <a:pt x="16236" y="49823"/>
                    <a:pt x="15700" y="49823"/>
                  </a:cubicBezTo>
                  <a:cubicBezTo>
                    <a:pt x="15006" y="49823"/>
                    <a:pt x="14319" y="49602"/>
                    <a:pt x="13717" y="49164"/>
                  </a:cubicBezTo>
                  <a:cubicBezTo>
                    <a:pt x="12649" y="48390"/>
                    <a:pt x="12145" y="47150"/>
                    <a:pt x="12369" y="45848"/>
                  </a:cubicBezTo>
                  <a:lnTo>
                    <a:pt x="14721" y="32135"/>
                  </a:lnTo>
                  <a:cubicBezTo>
                    <a:pt x="15011" y="30432"/>
                    <a:pt x="14447" y="28695"/>
                    <a:pt x="13210" y="27492"/>
                  </a:cubicBezTo>
                  <a:lnTo>
                    <a:pt x="3248" y="17777"/>
                  </a:lnTo>
                  <a:cubicBezTo>
                    <a:pt x="2302" y="16858"/>
                    <a:pt x="1981" y="15556"/>
                    <a:pt x="2390" y="14303"/>
                  </a:cubicBezTo>
                  <a:cubicBezTo>
                    <a:pt x="2795" y="13049"/>
                    <a:pt x="3819" y="12184"/>
                    <a:pt x="5124" y="11995"/>
                  </a:cubicBezTo>
                  <a:lnTo>
                    <a:pt x="18897" y="9994"/>
                  </a:lnTo>
                  <a:cubicBezTo>
                    <a:pt x="20604" y="9748"/>
                    <a:pt x="22081" y="8673"/>
                    <a:pt x="22848" y="7126"/>
                  </a:cubicBezTo>
                  <a:lnTo>
                    <a:pt x="25703" y="1340"/>
                  </a:lnTo>
                  <a:cubicBezTo>
                    <a:pt x="25930" y="881"/>
                    <a:pt x="25741" y="323"/>
                    <a:pt x="25281" y="96"/>
                  </a:cubicBezTo>
                  <a:cubicBezTo>
                    <a:pt x="25148" y="31"/>
                    <a:pt x="25007" y="0"/>
                    <a:pt x="24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34"/>
            <p:cNvSpPr/>
            <p:nvPr/>
          </p:nvSpPr>
          <p:spPr>
            <a:xfrm>
              <a:off x="3391500" y="18075"/>
              <a:ext cx="963625" cy="1123900"/>
            </a:xfrm>
            <a:custGeom>
              <a:avLst/>
              <a:gdLst/>
              <a:ahLst/>
              <a:cxnLst/>
              <a:rect l="l" t="t" r="r" b="b"/>
              <a:pathLst>
                <a:path w="38545" h="44956" extrusionOk="0">
                  <a:moveTo>
                    <a:pt x="6499" y="1"/>
                  </a:moveTo>
                  <a:cubicBezTo>
                    <a:pt x="4488" y="1"/>
                    <a:pt x="2687" y="1120"/>
                    <a:pt x="1795" y="2925"/>
                  </a:cubicBezTo>
                  <a:lnTo>
                    <a:pt x="227" y="6101"/>
                  </a:lnTo>
                  <a:cubicBezTo>
                    <a:pt x="1" y="6561"/>
                    <a:pt x="189" y="7118"/>
                    <a:pt x="649" y="7345"/>
                  </a:cubicBezTo>
                  <a:cubicBezTo>
                    <a:pt x="781" y="7410"/>
                    <a:pt x="921" y="7440"/>
                    <a:pt x="1058" y="7440"/>
                  </a:cubicBezTo>
                  <a:cubicBezTo>
                    <a:pt x="1401" y="7440"/>
                    <a:pt x="1731" y="7250"/>
                    <a:pt x="1893" y="6922"/>
                  </a:cubicBezTo>
                  <a:lnTo>
                    <a:pt x="3461" y="3745"/>
                  </a:lnTo>
                  <a:cubicBezTo>
                    <a:pt x="4045" y="2563"/>
                    <a:pt x="5181" y="1857"/>
                    <a:pt x="6499" y="1857"/>
                  </a:cubicBezTo>
                  <a:cubicBezTo>
                    <a:pt x="7820" y="1857"/>
                    <a:pt x="8956" y="2563"/>
                    <a:pt x="9540" y="3745"/>
                  </a:cubicBezTo>
                  <a:lnTo>
                    <a:pt x="15697" y="16226"/>
                  </a:lnTo>
                  <a:cubicBezTo>
                    <a:pt x="16464" y="17773"/>
                    <a:pt x="17941" y="18848"/>
                    <a:pt x="19648" y="19094"/>
                  </a:cubicBezTo>
                  <a:lnTo>
                    <a:pt x="33418" y="21095"/>
                  </a:lnTo>
                  <a:cubicBezTo>
                    <a:pt x="34726" y="21284"/>
                    <a:pt x="35750" y="22149"/>
                    <a:pt x="36155" y="23403"/>
                  </a:cubicBezTo>
                  <a:cubicBezTo>
                    <a:pt x="36564" y="24656"/>
                    <a:pt x="36243" y="25958"/>
                    <a:pt x="35297" y="26877"/>
                  </a:cubicBezTo>
                  <a:lnTo>
                    <a:pt x="25335" y="36592"/>
                  </a:lnTo>
                  <a:cubicBezTo>
                    <a:pt x="24098" y="37795"/>
                    <a:pt x="23534" y="39532"/>
                    <a:pt x="23825" y="41235"/>
                  </a:cubicBezTo>
                  <a:cubicBezTo>
                    <a:pt x="23825" y="41235"/>
                    <a:pt x="24331" y="44179"/>
                    <a:pt x="24331" y="44186"/>
                  </a:cubicBezTo>
                  <a:cubicBezTo>
                    <a:pt x="24407" y="44632"/>
                    <a:pt x="24810" y="44955"/>
                    <a:pt x="25252" y="44955"/>
                  </a:cubicBezTo>
                  <a:cubicBezTo>
                    <a:pt x="25302" y="44955"/>
                    <a:pt x="25352" y="44951"/>
                    <a:pt x="25403" y="44943"/>
                  </a:cubicBezTo>
                  <a:cubicBezTo>
                    <a:pt x="25910" y="44855"/>
                    <a:pt x="26247" y="44375"/>
                    <a:pt x="26160" y="43871"/>
                  </a:cubicBezTo>
                  <a:lnTo>
                    <a:pt x="25656" y="40921"/>
                  </a:lnTo>
                  <a:cubicBezTo>
                    <a:pt x="25467" y="39823"/>
                    <a:pt x="25832" y="38698"/>
                    <a:pt x="26629" y="37921"/>
                  </a:cubicBezTo>
                  <a:lnTo>
                    <a:pt x="36595" y="28209"/>
                  </a:lnTo>
                  <a:cubicBezTo>
                    <a:pt x="38035" y="26802"/>
                    <a:pt x="38545" y="24741"/>
                    <a:pt x="37923" y="22828"/>
                  </a:cubicBezTo>
                  <a:cubicBezTo>
                    <a:pt x="37301" y="20916"/>
                    <a:pt x="35675" y="19547"/>
                    <a:pt x="33685" y="19260"/>
                  </a:cubicBezTo>
                  <a:lnTo>
                    <a:pt x="19915" y="17256"/>
                  </a:lnTo>
                  <a:cubicBezTo>
                    <a:pt x="18813" y="17097"/>
                    <a:pt x="17857" y="16404"/>
                    <a:pt x="17363" y="15404"/>
                  </a:cubicBezTo>
                  <a:lnTo>
                    <a:pt x="11207" y="2925"/>
                  </a:lnTo>
                  <a:cubicBezTo>
                    <a:pt x="10314" y="1120"/>
                    <a:pt x="8513" y="1"/>
                    <a:pt x="64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40" name="Google Shape;1740;p34"/>
          <p:cNvGrpSpPr/>
          <p:nvPr/>
        </p:nvGrpSpPr>
        <p:grpSpPr>
          <a:xfrm flipH="1">
            <a:off x="8321772" y="156688"/>
            <a:ext cx="352352" cy="338568"/>
            <a:chOff x="2416614" y="-315052"/>
            <a:chExt cx="2274706" cy="2185722"/>
          </a:xfrm>
        </p:grpSpPr>
        <p:sp>
          <p:nvSpPr>
            <p:cNvPr id="1741" name="Google Shape;1741;p34"/>
            <p:cNvSpPr/>
            <p:nvPr/>
          </p:nvSpPr>
          <p:spPr>
            <a:xfrm>
              <a:off x="2416614" y="-315052"/>
              <a:ext cx="2274706" cy="2185722"/>
            </a:xfrm>
            <a:custGeom>
              <a:avLst/>
              <a:gdLst/>
              <a:ahLst/>
              <a:cxnLst/>
              <a:rect l="l" t="t" r="r" b="b"/>
              <a:pathLst>
                <a:path w="75079" h="72142" extrusionOk="0">
                  <a:moveTo>
                    <a:pt x="37538" y="0"/>
                  </a:moveTo>
                  <a:cubicBezTo>
                    <a:pt x="35486" y="0"/>
                    <a:pt x="33490" y="565"/>
                    <a:pt x="31763" y="1639"/>
                  </a:cubicBezTo>
                  <a:cubicBezTo>
                    <a:pt x="30040" y="2711"/>
                    <a:pt x="28647" y="4252"/>
                    <a:pt x="27738" y="6094"/>
                  </a:cubicBezTo>
                  <a:lnTo>
                    <a:pt x="26170" y="9270"/>
                  </a:lnTo>
                  <a:cubicBezTo>
                    <a:pt x="25872" y="9871"/>
                    <a:pt x="25670" y="10506"/>
                    <a:pt x="25568" y="11158"/>
                  </a:cubicBezTo>
                  <a:cubicBezTo>
                    <a:pt x="25113" y="11639"/>
                    <a:pt x="24734" y="12183"/>
                    <a:pt x="24436" y="12785"/>
                  </a:cubicBezTo>
                  <a:lnTo>
                    <a:pt x="22115" y="17488"/>
                  </a:lnTo>
                  <a:lnTo>
                    <a:pt x="9537" y="19317"/>
                  </a:lnTo>
                  <a:cubicBezTo>
                    <a:pt x="7503" y="19613"/>
                    <a:pt x="5607" y="20458"/>
                    <a:pt x="4056" y="21770"/>
                  </a:cubicBezTo>
                  <a:cubicBezTo>
                    <a:pt x="2505" y="23077"/>
                    <a:pt x="1349" y="24801"/>
                    <a:pt x="713" y="26755"/>
                  </a:cubicBezTo>
                  <a:cubicBezTo>
                    <a:pt x="78" y="28711"/>
                    <a:pt x="1" y="30782"/>
                    <a:pt x="487" y="32756"/>
                  </a:cubicBezTo>
                  <a:cubicBezTo>
                    <a:pt x="974" y="34726"/>
                    <a:pt x="2008" y="36523"/>
                    <a:pt x="3478" y="37960"/>
                  </a:cubicBezTo>
                  <a:lnTo>
                    <a:pt x="12578" y="46831"/>
                  </a:lnTo>
                  <a:lnTo>
                    <a:pt x="10433" y="59358"/>
                  </a:lnTo>
                  <a:cubicBezTo>
                    <a:pt x="10084" y="61381"/>
                    <a:pt x="10304" y="63446"/>
                    <a:pt x="11071" y="65329"/>
                  </a:cubicBezTo>
                  <a:cubicBezTo>
                    <a:pt x="11835" y="67208"/>
                    <a:pt x="13116" y="68840"/>
                    <a:pt x="14778" y="70047"/>
                  </a:cubicBezTo>
                  <a:cubicBezTo>
                    <a:pt x="16664" y="71418"/>
                    <a:pt x="18884" y="72141"/>
                    <a:pt x="21195" y="72141"/>
                  </a:cubicBezTo>
                  <a:cubicBezTo>
                    <a:pt x="22956" y="72141"/>
                    <a:pt x="24717" y="71706"/>
                    <a:pt x="26289" y="70881"/>
                  </a:cubicBezTo>
                  <a:lnTo>
                    <a:pt x="37538" y="64967"/>
                  </a:lnTo>
                  <a:lnTo>
                    <a:pt x="48271" y="70607"/>
                  </a:lnTo>
                  <a:lnTo>
                    <a:pt x="48274" y="70611"/>
                  </a:lnTo>
                  <a:cubicBezTo>
                    <a:pt x="48430" y="70692"/>
                    <a:pt x="48561" y="70759"/>
                    <a:pt x="48689" y="70827"/>
                  </a:cubicBezTo>
                  <a:cubicBezTo>
                    <a:pt x="48720" y="70844"/>
                    <a:pt x="48750" y="70861"/>
                    <a:pt x="48784" y="70878"/>
                  </a:cubicBezTo>
                  <a:lnTo>
                    <a:pt x="48787" y="70881"/>
                  </a:lnTo>
                  <a:cubicBezTo>
                    <a:pt x="50349" y="71699"/>
                    <a:pt x="52086" y="72124"/>
                    <a:pt x="53859" y="72124"/>
                  </a:cubicBezTo>
                  <a:cubicBezTo>
                    <a:pt x="54127" y="72124"/>
                    <a:pt x="54394" y="72115"/>
                    <a:pt x="54661" y="72094"/>
                  </a:cubicBezTo>
                  <a:cubicBezTo>
                    <a:pt x="56709" y="71949"/>
                    <a:pt x="58658" y="71240"/>
                    <a:pt x="60301" y="70047"/>
                  </a:cubicBezTo>
                  <a:cubicBezTo>
                    <a:pt x="61960" y="68840"/>
                    <a:pt x="63244" y="67208"/>
                    <a:pt x="64008" y="65326"/>
                  </a:cubicBezTo>
                  <a:cubicBezTo>
                    <a:pt x="64775" y="63446"/>
                    <a:pt x="64995" y="61381"/>
                    <a:pt x="64646" y="59358"/>
                  </a:cubicBezTo>
                  <a:lnTo>
                    <a:pt x="63576" y="53099"/>
                  </a:lnTo>
                  <a:cubicBezTo>
                    <a:pt x="63443" y="52335"/>
                    <a:pt x="63173" y="51592"/>
                    <a:pt x="62785" y="50916"/>
                  </a:cubicBezTo>
                  <a:cubicBezTo>
                    <a:pt x="62927" y="50153"/>
                    <a:pt x="62933" y="49358"/>
                    <a:pt x="62801" y="48595"/>
                  </a:cubicBezTo>
                  <a:lnTo>
                    <a:pt x="62497" y="46831"/>
                  </a:lnTo>
                  <a:lnTo>
                    <a:pt x="71601" y="37960"/>
                  </a:lnTo>
                  <a:cubicBezTo>
                    <a:pt x="73071" y="36527"/>
                    <a:pt x="74105" y="34726"/>
                    <a:pt x="74592" y="32756"/>
                  </a:cubicBezTo>
                  <a:cubicBezTo>
                    <a:pt x="75078" y="30785"/>
                    <a:pt x="75001" y="28711"/>
                    <a:pt x="74366" y="26758"/>
                  </a:cubicBezTo>
                  <a:cubicBezTo>
                    <a:pt x="73730" y="24801"/>
                    <a:pt x="72574" y="23077"/>
                    <a:pt x="71023" y="21770"/>
                  </a:cubicBezTo>
                  <a:cubicBezTo>
                    <a:pt x="69472" y="20462"/>
                    <a:pt x="67576" y="19613"/>
                    <a:pt x="65542" y="19317"/>
                  </a:cubicBezTo>
                  <a:lnTo>
                    <a:pt x="52964" y="17488"/>
                  </a:lnTo>
                  <a:lnTo>
                    <a:pt x="47341" y="6094"/>
                  </a:lnTo>
                  <a:cubicBezTo>
                    <a:pt x="46432" y="4248"/>
                    <a:pt x="45040" y="2711"/>
                    <a:pt x="43313" y="1639"/>
                  </a:cubicBezTo>
                  <a:cubicBezTo>
                    <a:pt x="41589" y="565"/>
                    <a:pt x="39593" y="0"/>
                    <a:pt x="37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44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34"/>
            <p:cNvSpPr/>
            <p:nvPr/>
          </p:nvSpPr>
          <p:spPr>
            <a:xfrm>
              <a:off x="2753750" y="41200"/>
              <a:ext cx="1600525" cy="1473075"/>
            </a:xfrm>
            <a:custGeom>
              <a:avLst/>
              <a:gdLst/>
              <a:ahLst/>
              <a:cxnLst/>
              <a:rect l="l" t="t" r="r" b="b"/>
              <a:pathLst>
                <a:path w="64021" h="58923" extrusionOk="0">
                  <a:moveTo>
                    <a:pt x="32011" y="0"/>
                  </a:moveTo>
                  <a:cubicBezTo>
                    <a:pt x="30471" y="0"/>
                    <a:pt x="28931" y="803"/>
                    <a:pt x="28140" y="2408"/>
                  </a:cubicBezTo>
                  <a:lnTo>
                    <a:pt x="21979" y="14888"/>
                  </a:lnTo>
                  <a:cubicBezTo>
                    <a:pt x="21351" y="16162"/>
                    <a:pt x="20134" y="17044"/>
                    <a:pt x="18728" y="17250"/>
                  </a:cubicBezTo>
                  <a:lnTo>
                    <a:pt x="4957" y="19250"/>
                  </a:lnTo>
                  <a:cubicBezTo>
                    <a:pt x="1416" y="19765"/>
                    <a:pt x="0" y="24117"/>
                    <a:pt x="2565" y="26614"/>
                  </a:cubicBezTo>
                  <a:lnTo>
                    <a:pt x="12531" y="36330"/>
                  </a:lnTo>
                  <a:cubicBezTo>
                    <a:pt x="13548" y="37320"/>
                    <a:pt x="14011" y="38749"/>
                    <a:pt x="13771" y="40151"/>
                  </a:cubicBezTo>
                  <a:lnTo>
                    <a:pt x="11419" y="53865"/>
                  </a:lnTo>
                  <a:cubicBezTo>
                    <a:pt x="10940" y="56656"/>
                    <a:pt x="13159" y="58922"/>
                    <a:pt x="15674" y="58922"/>
                  </a:cubicBezTo>
                  <a:cubicBezTo>
                    <a:pt x="16338" y="58922"/>
                    <a:pt x="17023" y="58765"/>
                    <a:pt x="17684" y="58417"/>
                  </a:cubicBezTo>
                  <a:lnTo>
                    <a:pt x="30001" y="51942"/>
                  </a:lnTo>
                  <a:cubicBezTo>
                    <a:pt x="30630" y="51611"/>
                    <a:pt x="31320" y="51445"/>
                    <a:pt x="32011" y="51445"/>
                  </a:cubicBezTo>
                  <a:cubicBezTo>
                    <a:pt x="32701" y="51445"/>
                    <a:pt x="33391" y="51611"/>
                    <a:pt x="34020" y="51942"/>
                  </a:cubicBezTo>
                  <a:lnTo>
                    <a:pt x="46337" y="58417"/>
                  </a:lnTo>
                  <a:cubicBezTo>
                    <a:pt x="46998" y="58765"/>
                    <a:pt x="47683" y="58922"/>
                    <a:pt x="48347" y="58922"/>
                  </a:cubicBezTo>
                  <a:cubicBezTo>
                    <a:pt x="50862" y="58922"/>
                    <a:pt x="53081" y="56656"/>
                    <a:pt x="52602" y="53865"/>
                  </a:cubicBezTo>
                  <a:lnTo>
                    <a:pt x="50250" y="40151"/>
                  </a:lnTo>
                  <a:cubicBezTo>
                    <a:pt x="50010" y="38749"/>
                    <a:pt x="50473" y="37320"/>
                    <a:pt x="51490" y="36330"/>
                  </a:cubicBezTo>
                  <a:lnTo>
                    <a:pt x="61456" y="26614"/>
                  </a:lnTo>
                  <a:cubicBezTo>
                    <a:pt x="64021" y="24117"/>
                    <a:pt x="62605" y="19765"/>
                    <a:pt x="59064" y="19250"/>
                  </a:cubicBezTo>
                  <a:lnTo>
                    <a:pt x="45293" y="17250"/>
                  </a:lnTo>
                  <a:cubicBezTo>
                    <a:pt x="43887" y="17044"/>
                    <a:pt x="42670" y="16162"/>
                    <a:pt x="42042" y="14888"/>
                  </a:cubicBezTo>
                  <a:lnTo>
                    <a:pt x="35881" y="2408"/>
                  </a:lnTo>
                  <a:cubicBezTo>
                    <a:pt x="35090" y="803"/>
                    <a:pt x="33550" y="0"/>
                    <a:pt x="320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34"/>
            <p:cNvSpPr/>
            <p:nvPr/>
          </p:nvSpPr>
          <p:spPr>
            <a:xfrm>
              <a:off x="2753750" y="41250"/>
              <a:ext cx="883275" cy="1473000"/>
            </a:xfrm>
            <a:custGeom>
              <a:avLst/>
              <a:gdLst/>
              <a:ahLst/>
              <a:cxnLst/>
              <a:rect l="l" t="t" r="r" b="b"/>
              <a:pathLst>
                <a:path w="35331" h="58920" extrusionOk="0">
                  <a:moveTo>
                    <a:pt x="32009" y="0"/>
                  </a:moveTo>
                  <a:cubicBezTo>
                    <a:pt x="30470" y="0"/>
                    <a:pt x="28931" y="802"/>
                    <a:pt x="28140" y="2406"/>
                  </a:cubicBezTo>
                  <a:lnTo>
                    <a:pt x="21979" y="14886"/>
                  </a:lnTo>
                  <a:cubicBezTo>
                    <a:pt x="21351" y="16160"/>
                    <a:pt x="20134" y="17042"/>
                    <a:pt x="18728" y="17248"/>
                  </a:cubicBezTo>
                  <a:lnTo>
                    <a:pt x="4957" y="19248"/>
                  </a:lnTo>
                  <a:cubicBezTo>
                    <a:pt x="1416" y="19763"/>
                    <a:pt x="0" y="24115"/>
                    <a:pt x="2565" y="26612"/>
                  </a:cubicBezTo>
                  <a:lnTo>
                    <a:pt x="12531" y="36328"/>
                  </a:lnTo>
                  <a:cubicBezTo>
                    <a:pt x="13548" y="37318"/>
                    <a:pt x="14011" y="38747"/>
                    <a:pt x="13771" y="40149"/>
                  </a:cubicBezTo>
                  <a:lnTo>
                    <a:pt x="11419" y="53863"/>
                  </a:lnTo>
                  <a:cubicBezTo>
                    <a:pt x="10940" y="56655"/>
                    <a:pt x="13155" y="58919"/>
                    <a:pt x="15669" y="58919"/>
                  </a:cubicBezTo>
                  <a:cubicBezTo>
                    <a:pt x="16208" y="58919"/>
                    <a:pt x="16760" y="58815"/>
                    <a:pt x="17302" y="58591"/>
                  </a:cubicBezTo>
                  <a:cubicBezTo>
                    <a:pt x="16538" y="57685"/>
                    <a:pt x="16137" y="56454"/>
                    <a:pt x="16369" y="55100"/>
                  </a:cubicBezTo>
                  <a:lnTo>
                    <a:pt x="18721" y="41386"/>
                  </a:lnTo>
                  <a:cubicBezTo>
                    <a:pt x="18961" y="39984"/>
                    <a:pt x="18498" y="38558"/>
                    <a:pt x="17478" y="37565"/>
                  </a:cubicBezTo>
                  <a:lnTo>
                    <a:pt x="7515" y="27853"/>
                  </a:lnTo>
                  <a:cubicBezTo>
                    <a:pt x="4951" y="25351"/>
                    <a:pt x="6367" y="20999"/>
                    <a:pt x="9908" y="20485"/>
                  </a:cubicBezTo>
                  <a:lnTo>
                    <a:pt x="23679" y="18485"/>
                  </a:lnTo>
                  <a:cubicBezTo>
                    <a:pt x="25085" y="18279"/>
                    <a:pt x="26301" y="17397"/>
                    <a:pt x="26930" y="16123"/>
                  </a:cubicBezTo>
                  <a:lnTo>
                    <a:pt x="33087" y="3643"/>
                  </a:lnTo>
                  <a:cubicBezTo>
                    <a:pt x="33594" y="2619"/>
                    <a:pt x="34408" y="1923"/>
                    <a:pt x="35330" y="1552"/>
                  </a:cubicBezTo>
                  <a:cubicBezTo>
                    <a:pt x="34482" y="517"/>
                    <a:pt x="33245" y="0"/>
                    <a:pt x="32009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4" name="Google Shape;1744;p34"/>
            <p:cNvSpPr/>
            <p:nvPr/>
          </p:nvSpPr>
          <p:spPr>
            <a:xfrm>
              <a:off x="2752900" y="245575"/>
              <a:ext cx="1347275" cy="1291875"/>
            </a:xfrm>
            <a:custGeom>
              <a:avLst/>
              <a:gdLst/>
              <a:ahLst/>
              <a:cxnLst/>
              <a:rect l="l" t="t" r="r" b="b"/>
              <a:pathLst>
                <a:path w="53891" h="51675" extrusionOk="0">
                  <a:moveTo>
                    <a:pt x="24869" y="0"/>
                  </a:moveTo>
                  <a:cubicBezTo>
                    <a:pt x="24527" y="0"/>
                    <a:pt x="24199" y="189"/>
                    <a:pt x="24038" y="516"/>
                  </a:cubicBezTo>
                  <a:lnTo>
                    <a:pt x="21182" y="6304"/>
                  </a:lnTo>
                  <a:cubicBezTo>
                    <a:pt x="20688" y="7304"/>
                    <a:pt x="19732" y="7997"/>
                    <a:pt x="18627" y="8156"/>
                  </a:cubicBezTo>
                  <a:lnTo>
                    <a:pt x="4860" y="10160"/>
                  </a:lnTo>
                  <a:cubicBezTo>
                    <a:pt x="2866" y="10447"/>
                    <a:pt x="1244" y="11816"/>
                    <a:pt x="622" y="13728"/>
                  </a:cubicBezTo>
                  <a:cubicBezTo>
                    <a:pt x="0" y="15641"/>
                    <a:pt x="510" y="17702"/>
                    <a:pt x="1950" y="19109"/>
                  </a:cubicBezTo>
                  <a:lnTo>
                    <a:pt x="11916" y="28821"/>
                  </a:lnTo>
                  <a:cubicBezTo>
                    <a:pt x="12713" y="29598"/>
                    <a:pt x="13078" y="30719"/>
                    <a:pt x="12889" y="31821"/>
                  </a:cubicBezTo>
                  <a:lnTo>
                    <a:pt x="10537" y="45534"/>
                  </a:lnTo>
                  <a:cubicBezTo>
                    <a:pt x="10199" y="47518"/>
                    <a:pt x="10996" y="49485"/>
                    <a:pt x="12626" y="50667"/>
                  </a:cubicBezTo>
                  <a:cubicBezTo>
                    <a:pt x="13544" y="51335"/>
                    <a:pt x="14620" y="51675"/>
                    <a:pt x="15703" y="51675"/>
                  </a:cubicBezTo>
                  <a:cubicBezTo>
                    <a:pt x="16537" y="51675"/>
                    <a:pt x="17376" y="51474"/>
                    <a:pt x="18150" y="51066"/>
                  </a:cubicBezTo>
                  <a:lnTo>
                    <a:pt x="30468" y="44591"/>
                  </a:lnTo>
                  <a:cubicBezTo>
                    <a:pt x="30961" y="44331"/>
                    <a:pt x="31503" y="44201"/>
                    <a:pt x="32045" y="44201"/>
                  </a:cubicBezTo>
                  <a:cubicBezTo>
                    <a:pt x="32586" y="44201"/>
                    <a:pt x="33128" y="44331"/>
                    <a:pt x="33621" y="44591"/>
                  </a:cubicBezTo>
                  <a:lnTo>
                    <a:pt x="45939" y="51066"/>
                  </a:lnTo>
                  <a:cubicBezTo>
                    <a:pt x="46692" y="51463"/>
                    <a:pt x="47532" y="51662"/>
                    <a:pt x="48373" y="51662"/>
                  </a:cubicBezTo>
                  <a:cubicBezTo>
                    <a:pt x="49460" y="51662"/>
                    <a:pt x="50551" y="51330"/>
                    <a:pt x="51463" y="50667"/>
                  </a:cubicBezTo>
                  <a:cubicBezTo>
                    <a:pt x="53093" y="49485"/>
                    <a:pt x="53890" y="47518"/>
                    <a:pt x="53552" y="45534"/>
                  </a:cubicBezTo>
                  <a:lnTo>
                    <a:pt x="52477" y="39279"/>
                  </a:lnTo>
                  <a:cubicBezTo>
                    <a:pt x="52399" y="38829"/>
                    <a:pt x="52009" y="38509"/>
                    <a:pt x="51565" y="38509"/>
                  </a:cubicBezTo>
                  <a:cubicBezTo>
                    <a:pt x="51513" y="38509"/>
                    <a:pt x="51459" y="38513"/>
                    <a:pt x="51406" y="38522"/>
                  </a:cubicBezTo>
                  <a:cubicBezTo>
                    <a:pt x="50899" y="38607"/>
                    <a:pt x="50562" y="39087"/>
                    <a:pt x="50649" y="39594"/>
                  </a:cubicBezTo>
                  <a:lnTo>
                    <a:pt x="51721" y="45848"/>
                  </a:lnTo>
                  <a:cubicBezTo>
                    <a:pt x="51944" y="47150"/>
                    <a:pt x="51440" y="48390"/>
                    <a:pt x="50372" y="49164"/>
                  </a:cubicBezTo>
                  <a:cubicBezTo>
                    <a:pt x="49770" y="49602"/>
                    <a:pt x="49083" y="49823"/>
                    <a:pt x="48389" y="49823"/>
                  </a:cubicBezTo>
                  <a:cubicBezTo>
                    <a:pt x="47853" y="49823"/>
                    <a:pt x="47312" y="49691"/>
                    <a:pt x="46803" y="49424"/>
                  </a:cubicBezTo>
                  <a:lnTo>
                    <a:pt x="34486" y="42949"/>
                  </a:lnTo>
                  <a:cubicBezTo>
                    <a:pt x="33723" y="42547"/>
                    <a:pt x="32884" y="42346"/>
                    <a:pt x="32045" y="42346"/>
                  </a:cubicBezTo>
                  <a:cubicBezTo>
                    <a:pt x="31206" y="42346"/>
                    <a:pt x="30367" y="42547"/>
                    <a:pt x="29603" y="42949"/>
                  </a:cubicBezTo>
                  <a:lnTo>
                    <a:pt x="17286" y="49424"/>
                  </a:lnTo>
                  <a:cubicBezTo>
                    <a:pt x="16777" y="49691"/>
                    <a:pt x="16236" y="49823"/>
                    <a:pt x="15700" y="49823"/>
                  </a:cubicBezTo>
                  <a:cubicBezTo>
                    <a:pt x="15006" y="49823"/>
                    <a:pt x="14319" y="49602"/>
                    <a:pt x="13717" y="49164"/>
                  </a:cubicBezTo>
                  <a:cubicBezTo>
                    <a:pt x="12649" y="48390"/>
                    <a:pt x="12145" y="47150"/>
                    <a:pt x="12369" y="45848"/>
                  </a:cubicBezTo>
                  <a:lnTo>
                    <a:pt x="14721" y="32135"/>
                  </a:lnTo>
                  <a:cubicBezTo>
                    <a:pt x="15011" y="30432"/>
                    <a:pt x="14447" y="28695"/>
                    <a:pt x="13210" y="27492"/>
                  </a:cubicBezTo>
                  <a:lnTo>
                    <a:pt x="3248" y="17777"/>
                  </a:lnTo>
                  <a:cubicBezTo>
                    <a:pt x="2302" y="16858"/>
                    <a:pt x="1981" y="15556"/>
                    <a:pt x="2390" y="14303"/>
                  </a:cubicBezTo>
                  <a:cubicBezTo>
                    <a:pt x="2795" y="13049"/>
                    <a:pt x="3819" y="12184"/>
                    <a:pt x="5124" y="11995"/>
                  </a:cubicBezTo>
                  <a:lnTo>
                    <a:pt x="18897" y="9994"/>
                  </a:lnTo>
                  <a:cubicBezTo>
                    <a:pt x="20604" y="9748"/>
                    <a:pt x="22081" y="8673"/>
                    <a:pt x="22848" y="7126"/>
                  </a:cubicBezTo>
                  <a:lnTo>
                    <a:pt x="25703" y="1340"/>
                  </a:lnTo>
                  <a:cubicBezTo>
                    <a:pt x="25930" y="881"/>
                    <a:pt x="25741" y="323"/>
                    <a:pt x="25281" y="96"/>
                  </a:cubicBezTo>
                  <a:cubicBezTo>
                    <a:pt x="25148" y="31"/>
                    <a:pt x="25007" y="0"/>
                    <a:pt x="24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5" name="Google Shape;1745;p34"/>
            <p:cNvSpPr/>
            <p:nvPr/>
          </p:nvSpPr>
          <p:spPr>
            <a:xfrm>
              <a:off x="3391500" y="18075"/>
              <a:ext cx="963625" cy="1123900"/>
            </a:xfrm>
            <a:custGeom>
              <a:avLst/>
              <a:gdLst/>
              <a:ahLst/>
              <a:cxnLst/>
              <a:rect l="l" t="t" r="r" b="b"/>
              <a:pathLst>
                <a:path w="38545" h="44956" extrusionOk="0">
                  <a:moveTo>
                    <a:pt x="6499" y="1"/>
                  </a:moveTo>
                  <a:cubicBezTo>
                    <a:pt x="4488" y="1"/>
                    <a:pt x="2687" y="1120"/>
                    <a:pt x="1795" y="2925"/>
                  </a:cubicBezTo>
                  <a:lnTo>
                    <a:pt x="227" y="6101"/>
                  </a:lnTo>
                  <a:cubicBezTo>
                    <a:pt x="1" y="6561"/>
                    <a:pt x="189" y="7118"/>
                    <a:pt x="649" y="7345"/>
                  </a:cubicBezTo>
                  <a:cubicBezTo>
                    <a:pt x="781" y="7410"/>
                    <a:pt x="921" y="7440"/>
                    <a:pt x="1058" y="7440"/>
                  </a:cubicBezTo>
                  <a:cubicBezTo>
                    <a:pt x="1401" y="7440"/>
                    <a:pt x="1731" y="7250"/>
                    <a:pt x="1893" y="6922"/>
                  </a:cubicBezTo>
                  <a:lnTo>
                    <a:pt x="3461" y="3745"/>
                  </a:lnTo>
                  <a:cubicBezTo>
                    <a:pt x="4045" y="2563"/>
                    <a:pt x="5181" y="1857"/>
                    <a:pt x="6499" y="1857"/>
                  </a:cubicBezTo>
                  <a:cubicBezTo>
                    <a:pt x="7820" y="1857"/>
                    <a:pt x="8956" y="2563"/>
                    <a:pt x="9540" y="3745"/>
                  </a:cubicBezTo>
                  <a:lnTo>
                    <a:pt x="15697" y="16226"/>
                  </a:lnTo>
                  <a:cubicBezTo>
                    <a:pt x="16464" y="17773"/>
                    <a:pt x="17941" y="18848"/>
                    <a:pt x="19648" y="19094"/>
                  </a:cubicBezTo>
                  <a:lnTo>
                    <a:pt x="33418" y="21095"/>
                  </a:lnTo>
                  <a:cubicBezTo>
                    <a:pt x="34726" y="21284"/>
                    <a:pt x="35750" y="22149"/>
                    <a:pt x="36155" y="23403"/>
                  </a:cubicBezTo>
                  <a:cubicBezTo>
                    <a:pt x="36564" y="24656"/>
                    <a:pt x="36243" y="25958"/>
                    <a:pt x="35297" y="26877"/>
                  </a:cubicBezTo>
                  <a:lnTo>
                    <a:pt x="25335" y="36592"/>
                  </a:lnTo>
                  <a:cubicBezTo>
                    <a:pt x="24098" y="37795"/>
                    <a:pt x="23534" y="39532"/>
                    <a:pt x="23825" y="41235"/>
                  </a:cubicBezTo>
                  <a:cubicBezTo>
                    <a:pt x="23825" y="41235"/>
                    <a:pt x="24331" y="44179"/>
                    <a:pt x="24331" y="44186"/>
                  </a:cubicBezTo>
                  <a:cubicBezTo>
                    <a:pt x="24407" y="44632"/>
                    <a:pt x="24810" y="44955"/>
                    <a:pt x="25252" y="44955"/>
                  </a:cubicBezTo>
                  <a:cubicBezTo>
                    <a:pt x="25302" y="44955"/>
                    <a:pt x="25352" y="44951"/>
                    <a:pt x="25403" y="44943"/>
                  </a:cubicBezTo>
                  <a:cubicBezTo>
                    <a:pt x="25910" y="44855"/>
                    <a:pt x="26247" y="44375"/>
                    <a:pt x="26160" y="43871"/>
                  </a:cubicBezTo>
                  <a:lnTo>
                    <a:pt x="25656" y="40921"/>
                  </a:lnTo>
                  <a:cubicBezTo>
                    <a:pt x="25467" y="39823"/>
                    <a:pt x="25832" y="38698"/>
                    <a:pt x="26629" y="37921"/>
                  </a:cubicBezTo>
                  <a:lnTo>
                    <a:pt x="36595" y="28209"/>
                  </a:lnTo>
                  <a:cubicBezTo>
                    <a:pt x="38035" y="26802"/>
                    <a:pt x="38545" y="24741"/>
                    <a:pt x="37923" y="22828"/>
                  </a:cubicBezTo>
                  <a:cubicBezTo>
                    <a:pt x="37301" y="20916"/>
                    <a:pt x="35675" y="19547"/>
                    <a:pt x="33685" y="19260"/>
                  </a:cubicBezTo>
                  <a:lnTo>
                    <a:pt x="19915" y="17256"/>
                  </a:lnTo>
                  <a:cubicBezTo>
                    <a:pt x="18813" y="17097"/>
                    <a:pt x="17857" y="16404"/>
                    <a:pt x="17363" y="15404"/>
                  </a:cubicBezTo>
                  <a:lnTo>
                    <a:pt x="11207" y="2925"/>
                  </a:lnTo>
                  <a:cubicBezTo>
                    <a:pt x="10314" y="1120"/>
                    <a:pt x="8513" y="1"/>
                    <a:pt x="64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46" name="Google Shape;1746;p34"/>
          <p:cNvGrpSpPr/>
          <p:nvPr/>
        </p:nvGrpSpPr>
        <p:grpSpPr>
          <a:xfrm flipH="1">
            <a:off x="179926" y="4167043"/>
            <a:ext cx="279106" cy="268188"/>
            <a:chOff x="2416614" y="-315052"/>
            <a:chExt cx="2274706" cy="2185722"/>
          </a:xfrm>
        </p:grpSpPr>
        <p:sp>
          <p:nvSpPr>
            <p:cNvPr id="1747" name="Google Shape;1747;p34"/>
            <p:cNvSpPr/>
            <p:nvPr/>
          </p:nvSpPr>
          <p:spPr>
            <a:xfrm>
              <a:off x="2416614" y="-315052"/>
              <a:ext cx="2274706" cy="2185722"/>
            </a:xfrm>
            <a:custGeom>
              <a:avLst/>
              <a:gdLst/>
              <a:ahLst/>
              <a:cxnLst/>
              <a:rect l="l" t="t" r="r" b="b"/>
              <a:pathLst>
                <a:path w="75079" h="72142" extrusionOk="0">
                  <a:moveTo>
                    <a:pt x="37538" y="0"/>
                  </a:moveTo>
                  <a:cubicBezTo>
                    <a:pt x="35486" y="0"/>
                    <a:pt x="33490" y="565"/>
                    <a:pt x="31763" y="1639"/>
                  </a:cubicBezTo>
                  <a:cubicBezTo>
                    <a:pt x="30040" y="2711"/>
                    <a:pt x="28647" y="4252"/>
                    <a:pt x="27738" y="6094"/>
                  </a:cubicBezTo>
                  <a:lnTo>
                    <a:pt x="26170" y="9270"/>
                  </a:lnTo>
                  <a:cubicBezTo>
                    <a:pt x="25872" y="9871"/>
                    <a:pt x="25670" y="10506"/>
                    <a:pt x="25568" y="11158"/>
                  </a:cubicBezTo>
                  <a:cubicBezTo>
                    <a:pt x="25113" y="11639"/>
                    <a:pt x="24734" y="12183"/>
                    <a:pt x="24436" y="12785"/>
                  </a:cubicBezTo>
                  <a:lnTo>
                    <a:pt x="22115" y="17488"/>
                  </a:lnTo>
                  <a:lnTo>
                    <a:pt x="9537" y="19317"/>
                  </a:lnTo>
                  <a:cubicBezTo>
                    <a:pt x="7503" y="19613"/>
                    <a:pt x="5607" y="20458"/>
                    <a:pt x="4056" y="21770"/>
                  </a:cubicBezTo>
                  <a:cubicBezTo>
                    <a:pt x="2505" y="23077"/>
                    <a:pt x="1349" y="24801"/>
                    <a:pt x="713" y="26755"/>
                  </a:cubicBezTo>
                  <a:cubicBezTo>
                    <a:pt x="78" y="28711"/>
                    <a:pt x="1" y="30782"/>
                    <a:pt x="487" y="32756"/>
                  </a:cubicBezTo>
                  <a:cubicBezTo>
                    <a:pt x="974" y="34726"/>
                    <a:pt x="2008" y="36523"/>
                    <a:pt x="3478" y="37960"/>
                  </a:cubicBezTo>
                  <a:lnTo>
                    <a:pt x="12578" y="46831"/>
                  </a:lnTo>
                  <a:lnTo>
                    <a:pt x="10433" y="59358"/>
                  </a:lnTo>
                  <a:cubicBezTo>
                    <a:pt x="10084" y="61381"/>
                    <a:pt x="10304" y="63446"/>
                    <a:pt x="11071" y="65329"/>
                  </a:cubicBezTo>
                  <a:cubicBezTo>
                    <a:pt x="11835" y="67208"/>
                    <a:pt x="13116" y="68840"/>
                    <a:pt x="14778" y="70047"/>
                  </a:cubicBezTo>
                  <a:cubicBezTo>
                    <a:pt x="16664" y="71418"/>
                    <a:pt x="18884" y="72141"/>
                    <a:pt x="21195" y="72141"/>
                  </a:cubicBezTo>
                  <a:cubicBezTo>
                    <a:pt x="22956" y="72141"/>
                    <a:pt x="24717" y="71706"/>
                    <a:pt x="26289" y="70881"/>
                  </a:cubicBezTo>
                  <a:lnTo>
                    <a:pt x="37538" y="64967"/>
                  </a:lnTo>
                  <a:lnTo>
                    <a:pt x="48271" y="70607"/>
                  </a:lnTo>
                  <a:lnTo>
                    <a:pt x="48274" y="70611"/>
                  </a:lnTo>
                  <a:cubicBezTo>
                    <a:pt x="48430" y="70692"/>
                    <a:pt x="48561" y="70759"/>
                    <a:pt x="48689" y="70827"/>
                  </a:cubicBezTo>
                  <a:cubicBezTo>
                    <a:pt x="48720" y="70844"/>
                    <a:pt x="48750" y="70861"/>
                    <a:pt x="48784" y="70878"/>
                  </a:cubicBezTo>
                  <a:lnTo>
                    <a:pt x="48787" y="70881"/>
                  </a:lnTo>
                  <a:cubicBezTo>
                    <a:pt x="50349" y="71699"/>
                    <a:pt x="52086" y="72124"/>
                    <a:pt x="53859" y="72124"/>
                  </a:cubicBezTo>
                  <a:cubicBezTo>
                    <a:pt x="54127" y="72124"/>
                    <a:pt x="54394" y="72115"/>
                    <a:pt x="54661" y="72094"/>
                  </a:cubicBezTo>
                  <a:cubicBezTo>
                    <a:pt x="56709" y="71949"/>
                    <a:pt x="58658" y="71240"/>
                    <a:pt x="60301" y="70047"/>
                  </a:cubicBezTo>
                  <a:cubicBezTo>
                    <a:pt x="61960" y="68840"/>
                    <a:pt x="63244" y="67208"/>
                    <a:pt x="64008" y="65326"/>
                  </a:cubicBezTo>
                  <a:cubicBezTo>
                    <a:pt x="64775" y="63446"/>
                    <a:pt x="64995" y="61381"/>
                    <a:pt x="64646" y="59358"/>
                  </a:cubicBezTo>
                  <a:lnTo>
                    <a:pt x="63576" y="53099"/>
                  </a:lnTo>
                  <a:cubicBezTo>
                    <a:pt x="63443" y="52335"/>
                    <a:pt x="63173" y="51592"/>
                    <a:pt x="62785" y="50916"/>
                  </a:cubicBezTo>
                  <a:cubicBezTo>
                    <a:pt x="62927" y="50153"/>
                    <a:pt x="62933" y="49358"/>
                    <a:pt x="62801" y="48595"/>
                  </a:cubicBezTo>
                  <a:lnTo>
                    <a:pt x="62497" y="46831"/>
                  </a:lnTo>
                  <a:lnTo>
                    <a:pt x="71601" y="37960"/>
                  </a:lnTo>
                  <a:cubicBezTo>
                    <a:pt x="73071" y="36527"/>
                    <a:pt x="74105" y="34726"/>
                    <a:pt x="74592" y="32756"/>
                  </a:cubicBezTo>
                  <a:cubicBezTo>
                    <a:pt x="75078" y="30785"/>
                    <a:pt x="75001" y="28711"/>
                    <a:pt x="74366" y="26758"/>
                  </a:cubicBezTo>
                  <a:cubicBezTo>
                    <a:pt x="73730" y="24801"/>
                    <a:pt x="72574" y="23077"/>
                    <a:pt x="71023" y="21770"/>
                  </a:cubicBezTo>
                  <a:cubicBezTo>
                    <a:pt x="69472" y="20462"/>
                    <a:pt x="67576" y="19613"/>
                    <a:pt x="65542" y="19317"/>
                  </a:cubicBezTo>
                  <a:lnTo>
                    <a:pt x="52964" y="17488"/>
                  </a:lnTo>
                  <a:lnTo>
                    <a:pt x="47341" y="6094"/>
                  </a:lnTo>
                  <a:cubicBezTo>
                    <a:pt x="46432" y="4248"/>
                    <a:pt x="45040" y="2711"/>
                    <a:pt x="43313" y="1639"/>
                  </a:cubicBezTo>
                  <a:cubicBezTo>
                    <a:pt x="41589" y="565"/>
                    <a:pt x="39593" y="0"/>
                    <a:pt x="37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44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8" name="Google Shape;1748;p34"/>
            <p:cNvSpPr/>
            <p:nvPr/>
          </p:nvSpPr>
          <p:spPr>
            <a:xfrm>
              <a:off x="2753750" y="41200"/>
              <a:ext cx="1600525" cy="1473075"/>
            </a:xfrm>
            <a:custGeom>
              <a:avLst/>
              <a:gdLst/>
              <a:ahLst/>
              <a:cxnLst/>
              <a:rect l="l" t="t" r="r" b="b"/>
              <a:pathLst>
                <a:path w="64021" h="58923" extrusionOk="0">
                  <a:moveTo>
                    <a:pt x="32011" y="0"/>
                  </a:moveTo>
                  <a:cubicBezTo>
                    <a:pt x="30471" y="0"/>
                    <a:pt x="28931" y="803"/>
                    <a:pt x="28140" y="2408"/>
                  </a:cubicBezTo>
                  <a:lnTo>
                    <a:pt x="21979" y="14888"/>
                  </a:lnTo>
                  <a:cubicBezTo>
                    <a:pt x="21351" y="16162"/>
                    <a:pt x="20134" y="17044"/>
                    <a:pt x="18728" y="17250"/>
                  </a:cubicBezTo>
                  <a:lnTo>
                    <a:pt x="4957" y="19250"/>
                  </a:lnTo>
                  <a:cubicBezTo>
                    <a:pt x="1416" y="19765"/>
                    <a:pt x="0" y="24117"/>
                    <a:pt x="2565" y="26614"/>
                  </a:cubicBezTo>
                  <a:lnTo>
                    <a:pt x="12531" y="36330"/>
                  </a:lnTo>
                  <a:cubicBezTo>
                    <a:pt x="13548" y="37320"/>
                    <a:pt x="14011" y="38749"/>
                    <a:pt x="13771" y="40151"/>
                  </a:cubicBezTo>
                  <a:lnTo>
                    <a:pt x="11419" y="53865"/>
                  </a:lnTo>
                  <a:cubicBezTo>
                    <a:pt x="10940" y="56656"/>
                    <a:pt x="13159" y="58922"/>
                    <a:pt x="15674" y="58922"/>
                  </a:cubicBezTo>
                  <a:cubicBezTo>
                    <a:pt x="16338" y="58922"/>
                    <a:pt x="17023" y="58765"/>
                    <a:pt x="17684" y="58417"/>
                  </a:cubicBezTo>
                  <a:lnTo>
                    <a:pt x="30001" y="51942"/>
                  </a:lnTo>
                  <a:cubicBezTo>
                    <a:pt x="30630" y="51611"/>
                    <a:pt x="31320" y="51445"/>
                    <a:pt x="32011" y="51445"/>
                  </a:cubicBezTo>
                  <a:cubicBezTo>
                    <a:pt x="32701" y="51445"/>
                    <a:pt x="33391" y="51611"/>
                    <a:pt x="34020" y="51942"/>
                  </a:cubicBezTo>
                  <a:lnTo>
                    <a:pt x="46337" y="58417"/>
                  </a:lnTo>
                  <a:cubicBezTo>
                    <a:pt x="46998" y="58765"/>
                    <a:pt x="47683" y="58922"/>
                    <a:pt x="48347" y="58922"/>
                  </a:cubicBezTo>
                  <a:cubicBezTo>
                    <a:pt x="50862" y="58922"/>
                    <a:pt x="53081" y="56656"/>
                    <a:pt x="52602" y="53865"/>
                  </a:cubicBezTo>
                  <a:lnTo>
                    <a:pt x="50250" y="40151"/>
                  </a:lnTo>
                  <a:cubicBezTo>
                    <a:pt x="50010" y="38749"/>
                    <a:pt x="50473" y="37320"/>
                    <a:pt x="51490" y="36330"/>
                  </a:cubicBezTo>
                  <a:lnTo>
                    <a:pt x="61456" y="26614"/>
                  </a:lnTo>
                  <a:cubicBezTo>
                    <a:pt x="64021" y="24117"/>
                    <a:pt x="62605" y="19765"/>
                    <a:pt x="59064" y="19250"/>
                  </a:cubicBezTo>
                  <a:lnTo>
                    <a:pt x="45293" y="17250"/>
                  </a:lnTo>
                  <a:cubicBezTo>
                    <a:pt x="43887" y="17044"/>
                    <a:pt x="42670" y="16162"/>
                    <a:pt x="42042" y="14888"/>
                  </a:cubicBezTo>
                  <a:lnTo>
                    <a:pt x="35881" y="2408"/>
                  </a:lnTo>
                  <a:cubicBezTo>
                    <a:pt x="35090" y="803"/>
                    <a:pt x="33550" y="0"/>
                    <a:pt x="32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9" name="Google Shape;1749;p34"/>
            <p:cNvSpPr/>
            <p:nvPr/>
          </p:nvSpPr>
          <p:spPr>
            <a:xfrm>
              <a:off x="2753750" y="41250"/>
              <a:ext cx="883275" cy="1473000"/>
            </a:xfrm>
            <a:custGeom>
              <a:avLst/>
              <a:gdLst/>
              <a:ahLst/>
              <a:cxnLst/>
              <a:rect l="l" t="t" r="r" b="b"/>
              <a:pathLst>
                <a:path w="35331" h="58920" extrusionOk="0">
                  <a:moveTo>
                    <a:pt x="32009" y="0"/>
                  </a:moveTo>
                  <a:cubicBezTo>
                    <a:pt x="30470" y="0"/>
                    <a:pt x="28931" y="802"/>
                    <a:pt x="28140" y="2406"/>
                  </a:cubicBezTo>
                  <a:lnTo>
                    <a:pt x="21979" y="14886"/>
                  </a:lnTo>
                  <a:cubicBezTo>
                    <a:pt x="21351" y="16160"/>
                    <a:pt x="20134" y="17042"/>
                    <a:pt x="18728" y="17248"/>
                  </a:cubicBezTo>
                  <a:lnTo>
                    <a:pt x="4957" y="19248"/>
                  </a:lnTo>
                  <a:cubicBezTo>
                    <a:pt x="1416" y="19763"/>
                    <a:pt x="0" y="24115"/>
                    <a:pt x="2565" y="26612"/>
                  </a:cubicBezTo>
                  <a:lnTo>
                    <a:pt x="12531" y="36328"/>
                  </a:lnTo>
                  <a:cubicBezTo>
                    <a:pt x="13548" y="37318"/>
                    <a:pt x="14011" y="38747"/>
                    <a:pt x="13771" y="40149"/>
                  </a:cubicBezTo>
                  <a:lnTo>
                    <a:pt x="11419" y="53863"/>
                  </a:lnTo>
                  <a:cubicBezTo>
                    <a:pt x="10940" y="56655"/>
                    <a:pt x="13155" y="58919"/>
                    <a:pt x="15669" y="58919"/>
                  </a:cubicBezTo>
                  <a:cubicBezTo>
                    <a:pt x="16208" y="58919"/>
                    <a:pt x="16760" y="58815"/>
                    <a:pt x="17302" y="58591"/>
                  </a:cubicBezTo>
                  <a:cubicBezTo>
                    <a:pt x="16538" y="57685"/>
                    <a:pt x="16137" y="56454"/>
                    <a:pt x="16369" y="55100"/>
                  </a:cubicBezTo>
                  <a:lnTo>
                    <a:pt x="18721" y="41386"/>
                  </a:lnTo>
                  <a:cubicBezTo>
                    <a:pt x="18961" y="39984"/>
                    <a:pt x="18498" y="38558"/>
                    <a:pt x="17478" y="37565"/>
                  </a:cubicBezTo>
                  <a:lnTo>
                    <a:pt x="7515" y="27853"/>
                  </a:lnTo>
                  <a:cubicBezTo>
                    <a:pt x="4951" y="25351"/>
                    <a:pt x="6367" y="20999"/>
                    <a:pt x="9908" y="20485"/>
                  </a:cubicBezTo>
                  <a:lnTo>
                    <a:pt x="23679" y="18485"/>
                  </a:lnTo>
                  <a:cubicBezTo>
                    <a:pt x="25085" y="18279"/>
                    <a:pt x="26301" y="17397"/>
                    <a:pt x="26930" y="16123"/>
                  </a:cubicBezTo>
                  <a:lnTo>
                    <a:pt x="33087" y="3643"/>
                  </a:lnTo>
                  <a:cubicBezTo>
                    <a:pt x="33594" y="2619"/>
                    <a:pt x="34408" y="1923"/>
                    <a:pt x="35330" y="1552"/>
                  </a:cubicBezTo>
                  <a:cubicBezTo>
                    <a:pt x="34482" y="517"/>
                    <a:pt x="33245" y="0"/>
                    <a:pt x="32009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0" name="Google Shape;1750;p34"/>
            <p:cNvSpPr/>
            <p:nvPr/>
          </p:nvSpPr>
          <p:spPr>
            <a:xfrm>
              <a:off x="2752900" y="245575"/>
              <a:ext cx="1347275" cy="1291875"/>
            </a:xfrm>
            <a:custGeom>
              <a:avLst/>
              <a:gdLst/>
              <a:ahLst/>
              <a:cxnLst/>
              <a:rect l="l" t="t" r="r" b="b"/>
              <a:pathLst>
                <a:path w="53891" h="51675" extrusionOk="0">
                  <a:moveTo>
                    <a:pt x="24869" y="0"/>
                  </a:moveTo>
                  <a:cubicBezTo>
                    <a:pt x="24527" y="0"/>
                    <a:pt x="24199" y="189"/>
                    <a:pt x="24038" y="516"/>
                  </a:cubicBezTo>
                  <a:lnTo>
                    <a:pt x="21182" y="6304"/>
                  </a:lnTo>
                  <a:cubicBezTo>
                    <a:pt x="20688" y="7304"/>
                    <a:pt x="19732" y="7997"/>
                    <a:pt x="18627" y="8156"/>
                  </a:cubicBezTo>
                  <a:lnTo>
                    <a:pt x="4860" y="10160"/>
                  </a:lnTo>
                  <a:cubicBezTo>
                    <a:pt x="2866" y="10447"/>
                    <a:pt x="1244" y="11816"/>
                    <a:pt x="622" y="13728"/>
                  </a:cubicBezTo>
                  <a:cubicBezTo>
                    <a:pt x="0" y="15641"/>
                    <a:pt x="510" y="17702"/>
                    <a:pt x="1950" y="19109"/>
                  </a:cubicBezTo>
                  <a:lnTo>
                    <a:pt x="11916" y="28821"/>
                  </a:lnTo>
                  <a:cubicBezTo>
                    <a:pt x="12713" y="29598"/>
                    <a:pt x="13078" y="30719"/>
                    <a:pt x="12889" y="31821"/>
                  </a:cubicBezTo>
                  <a:lnTo>
                    <a:pt x="10537" y="45534"/>
                  </a:lnTo>
                  <a:cubicBezTo>
                    <a:pt x="10199" y="47518"/>
                    <a:pt x="10996" y="49485"/>
                    <a:pt x="12626" y="50667"/>
                  </a:cubicBezTo>
                  <a:cubicBezTo>
                    <a:pt x="13544" y="51335"/>
                    <a:pt x="14620" y="51675"/>
                    <a:pt x="15703" y="51675"/>
                  </a:cubicBezTo>
                  <a:cubicBezTo>
                    <a:pt x="16537" y="51675"/>
                    <a:pt x="17376" y="51474"/>
                    <a:pt x="18150" y="51066"/>
                  </a:cubicBezTo>
                  <a:lnTo>
                    <a:pt x="30468" y="44591"/>
                  </a:lnTo>
                  <a:cubicBezTo>
                    <a:pt x="30961" y="44331"/>
                    <a:pt x="31503" y="44201"/>
                    <a:pt x="32045" y="44201"/>
                  </a:cubicBezTo>
                  <a:cubicBezTo>
                    <a:pt x="32586" y="44201"/>
                    <a:pt x="33128" y="44331"/>
                    <a:pt x="33621" y="44591"/>
                  </a:cubicBezTo>
                  <a:lnTo>
                    <a:pt x="45939" y="51066"/>
                  </a:lnTo>
                  <a:cubicBezTo>
                    <a:pt x="46692" y="51463"/>
                    <a:pt x="47532" y="51662"/>
                    <a:pt x="48373" y="51662"/>
                  </a:cubicBezTo>
                  <a:cubicBezTo>
                    <a:pt x="49460" y="51662"/>
                    <a:pt x="50551" y="51330"/>
                    <a:pt x="51463" y="50667"/>
                  </a:cubicBezTo>
                  <a:cubicBezTo>
                    <a:pt x="53093" y="49485"/>
                    <a:pt x="53890" y="47518"/>
                    <a:pt x="53552" y="45534"/>
                  </a:cubicBezTo>
                  <a:lnTo>
                    <a:pt x="52477" y="39279"/>
                  </a:lnTo>
                  <a:cubicBezTo>
                    <a:pt x="52399" y="38829"/>
                    <a:pt x="52009" y="38509"/>
                    <a:pt x="51565" y="38509"/>
                  </a:cubicBezTo>
                  <a:cubicBezTo>
                    <a:pt x="51513" y="38509"/>
                    <a:pt x="51459" y="38513"/>
                    <a:pt x="51406" y="38522"/>
                  </a:cubicBezTo>
                  <a:cubicBezTo>
                    <a:pt x="50899" y="38607"/>
                    <a:pt x="50562" y="39087"/>
                    <a:pt x="50649" y="39594"/>
                  </a:cubicBezTo>
                  <a:lnTo>
                    <a:pt x="51721" y="45848"/>
                  </a:lnTo>
                  <a:cubicBezTo>
                    <a:pt x="51944" y="47150"/>
                    <a:pt x="51440" y="48390"/>
                    <a:pt x="50372" y="49164"/>
                  </a:cubicBezTo>
                  <a:cubicBezTo>
                    <a:pt x="49770" y="49602"/>
                    <a:pt x="49083" y="49823"/>
                    <a:pt x="48389" y="49823"/>
                  </a:cubicBezTo>
                  <a:cubicBezTo>
                    <a:pt x="47853" y="49823"/>
                    <a:pt x="47312" y="49691"/>
                    <a:pt x="46803" y="49424"/>
                  </a:cubicBezTo>
                  <a:lnTo>
                    <a:pt x="34486" y="42949"/>
                  </a:lnTo>
                  <a:cubicBezTo>
                    <a:pt x="33723" y="42547"/>
                    <a:pt x="32884" y="42346"/>
                    <a:pt x="32045" y="42346"/>
                  </a:cubicBezTo>
                  <a:cubicBezTo>
                    <a:pt x="31206" y="42346"/>
                    <a:pt x="30367" y="42547"/>
                    <a:pt x="29603" y="42949"/>
                  </a:cubicBezTo>
                  <a:lnTo>
                    <a:pt x="17286" y="49424"/>
                  </a:lnTo>
                  <a:cubicBezTo>
                    <a:pt x="16777" y="49691"/>
                    <a:pt x="16236" y="49823"/>
                    <a:pt x="15700" y="49823"/>
                  </a:cubicBezTo>
                  <a:cubicBezTo>
                    <a:pt x="15006" y="49823"/>
                    <a:pt x="14319" y="49602"/>
                    <a:pt x="13717" y="49164"/>
                  </a:cubicBezTo>
                  <a:cubicBezTo>
                    <a:pt x="12649" y="48390"/>
                    <a:pt x="12145" y="47150"/>
                    <a:pt x="12369" y="45848"/>
                  </a:cubicBezTo>
                  <a:lnTo>
                    <a:pt x="14721" y="32135"/>
                  </a:lnTo>
                  <a:cubicBezTo>
                    <a:pt x="15011" y="30432"/>
                    <a:pt x="14447" y="28695"/>
                    <a:pt x="13210" y="27492"/>
                  </a:cubicBezTo>
                  <a:lnTo>
                    <a:pt x="3248" y="17777"/>
                  </a:lnTo>
                  <a:cubicBezTo>
                    <a:pt x="2302" y="16858"/>
                    <a:pt x="1981" y="15556"/>
                    <a:pt x="2390" y="14303"/>
                  </a:cubicBezTo>
                  <a:cubicBezTo>
                    <a:pt x="2795" y="13049"/>
                    <a:pt x="3819" y="12184"/>
                    <a:pt x="5124" y="11995"/>
                  </a:cubicBezTo>
                  <a:lnTo>
                    <a:pt x="18897" y="9994"/>
                  </a:lnTo>
                  <a:cubicBezTo>
                    <a:pt x="20604" y="9748"/>
                    <a:pt x="22081" y="8673"/>
                    <a:pt x="22848" y="7126"/>
                  </a:cubicBezTo>
                  <a:lnTo>
                    <a:pt x="25703" y="1340"/>
                  </a:lnTo>
                  <a:cubicBezTo>
                    <a:pt x="25930" y="881"/>
                    <a:pt x="25741" y="323"/>
                    <a:pt x="25281" y="96"/>
                  </a:cubicBezTo>
                  <a:cubicBezTo>
                    <a:pt x="25148" y="31"/>
                    <a:pt x="25007" y="0"/>
                    <a:pt x="24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1" name="Google Shape;1751;p34"/>
            <p:cNvSpPr/>
            <p:nvPr/>
          </p:nvSpPr>
          <p:spPr>
            <a:xfrm>
              <a:off x="3391500" y="18075"/>
              <a:ext cx="963625" cy="1123900"/>
            </a:xfrm>
            <a:custGeom>
              <a:avLst/>
              <a:gdLst/>
              <a:ahLst/>
              <a:cxnLst/>
              <a:rect l="l" t="t" r="r" b="b"/>
              <a:pathLst>
                <a:path w="38545" h="44956" extrusionOk="0">
                  <a:moveTo>
                    <a:pt x="6499" y="1"/>
                  </a:moveTo>
                  <a:cubicBezTo>
                    <a:pt x="4488" y="1"/>
                    <a:pt x="2687" y="1120"/>
                    <a:pt x="1795" y="2925"/>
                  </a:cubicBezTo>
                  <a:lnTo>
                    <a:pt x="227" y="6101"/>
                  </a:lnTo>
                  <a:cubicBezTo>
                    <a:pt x="1" y="6561"/>
                    <a:pt x="189" y="7118"/>
                    <a:pt x="649" y="7345"/>
                  </a:cubicBezTo>
                  <a:cubicBezTo>
                    <a:pt x="781" y="7410"/>
                    <a:pt x="921" y="7440"/>
                    <a:pt x="1058" y="7440"/>
                  </a:cubicBezTo>
                  <a:cubicBezTo>
                    <a:pt x="1401" y="7440"/>
                    <a:pt x="1731" y="7250"/>
                    <a:pt x="1893" y="6922"/>
                  </a:cubicBezTo>
                  <a:lnTo>
                    <a:pt x="3461" y="3745"/>
                  </a:lnTo>
                  <a:cubicBezTo>
                    <a:pt x="4045" y="2563"/>
                    <a:pt x="5181" y="1857"/>
                    <a:pt x="6499" y="1857"/>
                  </a:cubicBezTo>
                  <a:cubicBezTo>
                    <a:pt x="7820" y="1857"/>
                    <a:pt x="8956" y="2563"/>
                    <a:pt x="9540" y="3745"/>
                  </a:cubicBezTo>
                  <a:lnTo>
                    <a:pt x="15697" y="16226"/>
                  </a:lnTo>
                  <a:cubicBezTo>
                    <a:pt x="16464" y="17773"/>
                    <a:pt x="17941" y="18848"/>
                    <a:pt x="19648" y="19094"/>
                  </a:cubicBezTo>
                  <a:lnTo>
                    <a:pt x="33418" y="21095"/>
                  </a:lnTo>
                  <a:cubicBezTo>
                    <a:pt x="34726" y="21284"/>
                    <a:pt x="35750" y="22149"/>
                    <a:pt x="36155" y="23403"/>
                  </a:cubicBezTo>
                  <a:cubicBezTo>
                    <a:pt x="36564" y="24656"/>
                    <a:pt x="36243" y="25958"/>
                    <a:pt x="35297" y="26877"/>
                  </a:cubicBezTo>
                  <a:lnTo>
                    <a:pt x="25335" y="36592"/>
                  </a:lnTo>
                  <a:cubicBezTo>
                    <a:pt x="24098" y="37795"/>
                    <a:pt x="23534" y="39532"/>
                    <a:pt x="23825" y="41235"/>
                  </a:cubicBezTo>
                  <a:cubicBezTo>
                    <a:pt x="23825" y="41235"/>
                    <a:pt x="24331" y="44179"/>
                    <a:pt x="24331" y="44186"/>
                  </a:cubicBezTo>
                  <a:cubicBezTo>
                    <a:pt x="24407" y="44632"/>
                    <a:pt x="24810" y="44955"/>
                    <a:pt x="25252" y="44955"/>
                  </a:cubicBezTo>
                  <a:cubicBezTo>
                    <a:pt x="25302" y="44955"/>
                    <a:pt x="25352" y="44951"/>
                    <a:pt x="25403" y="44943"/>
                  </a:cubicBezTo>
                  <a:cubicBezTo>
                    <a:pt x="25910" y="44855"/>
                    <a:pt x="26247" y="44375"/>
                    <a:pt x="26160" y="43871"/>
                  </a:cubicBezTo>
                  <a:lnTo>
                    <a:pt x="25656" y="40921"/>
                  </a:lnTo>
                  <a:cubicBezTo>
                    <a:pt x="25467" y="39823"/>
                    <a:pt x="25832" y="38698"/>
                    <a:pt x="26629" y="37921"/>
                  </a:cubicBezTo>
                  <a:lnTo>
                    <a:pt x="36595" y="28209"/>
                  </a:lnTo>
                  <a:cubicBezTo>
                    <a:pt x="38035" y="26802"/>
                    <a:pt x="38545" y="24741"/>
                    <a:pt x="37923" y="22828"/>
                  </a:cubicBezTo>
                  <a:cubicBezTo>
                    <a:pt x="37301" y="20916"/>
                    <a:pt x="35675" y="19547"/>
                    <a:pt x="33685" y="19260"/>
                  </a:cubicBezTo>
                  <a:lnTo>
                    <a:pt x="19915" y="17256"/>
                  </a:lnTo>
                  <a:cubicBezTo>
                    <a:pt x="18813" y="17097"/>
                    <a:pt x="17857" y="16404"/>
                    <a:pt x="17363" y="15404"/>
                  </a:cubicBezTo>
                  <a:lnTo>
                    <a:pt x="11207" y="2925"/>
                  </a:lnTo>
                  <a:cubicBezTo>
                    <a:pt x="10314" y="1120"/>
                    <a:pt x="8513" y="1"/>
                    <a:pt x="64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id="{F38B76AD-821F-4325-9F08-A024CE7C7C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592557"/>
              </p:ext>
            </p:extLst>
          </p:nvPr>
        </p:nvGraphicFramePr>
        <p:xfrm>
          <a:off x="3814354" y="1556496"/>
          <a:ext cx="4855133" cy="3352800"/>
        </p:xfrm>
        <a:graphic>
          <a:graphicData uri="http://schemas.openxmlformats.org/drawingml/2006/table">
            <a:tbl>
              <a:tblPr rtl="1" firstRow="1" bandRow="1">
                <a:tableStyleId>{0CCC2E95-C969-44F4-B6DB-1B5A5E4F6D18}</a:tableStyleId>
              </a:tblPr>
              <a:tblGrid>
                <a:gridCol w="4855133">
                  <a:extLst>
                    <a:ext uri="{9D8B030D-6E8A-4147-A177-3AD203B41FA5}">
                      <a16:colId xmlns:a16="http://schemas.microsoft.com/office/drawing/2014/main" val="2693526201"/>
                    </a:ext>
                  </a:extLst>
                </a:gridCol>
              </a:tblGrid>
              <a:tr h="302503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r" rtl="1"/>
                      <a:r>
                        <a:rPr lang="he-IL" sz="16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ספרים לספריה-10 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744553"/>
                  </a:ext>
                </a:extLst>
              </a:tr>
              <a:tr h="290654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r" rtl="1"/>
                      <a:r>
                        <a:rPr lang="he-IL" sz="16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תחזוקת מחשבים -15 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5864090"/>
                  </a:ext>
                </a:extLst>
              </a:tr>
              <a:tr h="290654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r" rtl="1"/>
                      <a:r>
                        <a:rPr lang="he-IL" sz="16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תעודות /</a:t>
                      </a:r>
                      <a:r>
                        <a:rPr lang="he-IL" sz="1600" b="1" dirty="0" err="1">
                          <a:solidFill>
                            <a:schemeClr val="bg1">
                              <a:lumMod val="10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סמארט</a:t>
                      </a:r>
                      <a:r>
                        <a:rPr lang="he-IL" sz="16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סקול 12 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790424"/>
                  </a:ext>
                </a:extLst>
              </a:tr>
              <a:tr h="290654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r" rtl="1"/>
                      <a:r>
                        <a:rPr lang="he-IL" sz="16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אמצעים דידקטיים- 20 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504602"/>
                  </a:ext>
                </a:extLst>
              </a:tr>
              <a:tr h="290654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r" rtl="1"/>
                      <a:r>
                        <a:rPr lang="he-IL" sz="16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פעילויות ייצוגיות- 20 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250899"/>
                  </a:ext>
                </a:extLst>
              </a:tr>
              <a:tr h="290654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r" rtl="1"/>
                      <a:r>
                        <a:rPr lang="he-IL" sz="16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מידעונים עיתון בית ספר/אתר </a:t>
                      </a:r>
                      <a:r>
                        <a:rPr lang="he-IL" sz="1600" b="1" dirty="0" err="1">
                          <a:solidFill>
                            <a:schemeClr val="bg1">
                              <a:lumMod val="10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ביהס</a:t>
                      </a:r>
                      <a:r>
                        <a:rPr lang="he-IL" sz="16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/מיתוג/ ספר מחזור 25 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568394"/>
                  </a:ext>
                </a:extLst>
              </a:tr>
              <a:tr h="290654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r" rtl="1"/>
                      <a:r>
                        <a:rPr lang="he-IL" sz="16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טיפוח סביבות למידה / 10 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7941502"/>
                  </a:ext>
                </a:extLst>
              </a:tr>
              <a:tr h="290654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r" rtl="1"/>
                      <a:r>
                        <a:rPr lang="he-IL" sz="16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אירועים וחגיגות  30 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963382"/>
                  </a:ext>
                </a:extLst>
              </a:tr>
              <a:tr h="290654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r" rtl="1"/>
                      <a:r>
                        <a:rPr lang="he-IL" sz="16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הטבעת חותם -10 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0196601"/>
                  </a:ext>
                </a:extLst>
              </a:tr>
              <a:tr h="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r" rtl="1"/>
                      <a:r>
                        <a:rPr lang="he-IL" sz="16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פעילות בית ספרית 28 ₪ -מפורט בשקף הבא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9998339"/>
                  </a:ext>
                </a:extLst>
              </a:tr>
            </a:tbl>
          </a:graphicData>
        </a:graphic>
      </p:graphicFrame>
      <p:sp>
        <p:nvSpPr>
          <p:cNvPr id="93" name="תיבת טקסט 92">
            <a:extLst>
              <a:ext uri="{FF2B5EF4-FFF2-40B4-BE49-F238E27FC236}">
                <a16:creationId xmlns:a16="http://schemas.microsoft.com/office/drawing/2014/main" id="{73418A89-446D-4297-93AE-D7421ADE1608}"/>
              </a:ext>
            </a:extLst>
          </p:cNvPr>
          <p:cNvSpPr txBox="1"/>
          <p:nvPr/>
        </p:nvSpPr>
        <p:spPr>
          <a:xfrm>
            <a:off x="2928586" y="1066681"/>
            <a:ext cx="368242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he-IL" sz="2800" b="1" dirty="0" err="1">
                <a:solidFill>
                  <a:schemeClr val="accent2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פרוייקטים</a:t>
            </a:r>
            <a:r>
              <a:rPr lang="he-IL" sz="2800" b="1" dirty="0">
                <a:solidFill>
                  <a:schemeClr val="accent2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חינוכיים: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3" name="Google Shape;1573;p33"/>
          <p:cNvSpPr/>
          <p:nvPr/>
        </p:nvSpPr>
        <p:spPr>
          <a:xfrm>
            <a:off x="2472948" y="273033"/>
            <a:ext cx="4198104" cy="817148"/>
          </a:xfrm>
          <a:custGeom>
            <a:avLst/>
            <a:gdLst/>
            <a:ahLst/>
            <a:cxnLst/>
            <a:rect l="l" t="t" r="r" b="b"/>
            <a:pathLst>
              <a:path w="40258" h="29674" extrusionOk="0">
                <a:moveTo>
                  <a:pt x="36470" y="989"/>
                </a:moveTo>
                <a:cubicBezTo>
                  <a:pt x="36245" y="944"/>
                  <a:pt x="36017" y="903"/>
                  <a:pt x="35785" y="882"/>
                </a:cubicBezTo>
                <a:cubicBezTo>
                  <a:pt x="34672" y="778"/>
                  <a:pt x="33549" y="713"/>
                  <a:pt x="32429" y="685"/>
                </a:cubicBezTo>
                <a:cubicBezTo>
                  <a:pt x="30887" y="640"/>
                  <a:pt x="29346" y="654"/>
                  <a:pt x="27808" y="640"/>
                </a:cubicBezTo>
                <a:cubicBezTo>
                  <a:pt x="27210" y="636"/>
                  <a:pt x="26612" y="640"/>
                  <a:pt x="26014" y="630"/>
                </a:cubicBezTo>
                <a:cubicBezTo>
                  <a:pt x="25308" y="619"/>
                  <a:pt x="24607" y="598"/>
                  <a:pt x="23906" y="560"/>
                </a:cubicBezTo>
                <a:cubicBezTo>
                  <a:pt x="22416" y="477"/>
                  <a:pt x="20926" y="432"/>
                  <a:pt x="19447" y="260"/>
                </a:cubicBezTo>
                <a:cubicBezTo>
                  <a:pt x="17984" y="94"/>
                  <a:pt x="16529" y="18"/>
                  <a:pt x="15064" y="8"/>
                </a:cubicBezTo>
                <a:cubicBezTo>
                  <a:pt x="13765" y="0"/>
                  <a:pt x="12468" y="91"/>
                  <a:pt x="11172" y="198"/>
                </a:cubicBezTo>
                <a:cubicBezTo>
                  <a:pt x="10630" y="246"/>
                  <a:pt x="10080" y="177"/>
                  <a:pt x="9534" y="201"/>
                </a:cubicBezTo>
                <a:cubicBezTo>
                  <a:pt x="8593" y="239"/>
                  <a:pt x="7657" y="180"/>
                  <a:pt x="6720" y="94"/>
                </a:cubicBezTo>
                <a:cubicBezTo>
                  <a:pt x="6565" y="73"/>
                  <a:pt x="6406" y="73"/>
                  <a:pt x="6254" y="91"/>
                </a:cubicBezTo>
                <a:cubicBezTo>
                  <a:pt x="5286" y="270"/>
                  <a:pt x="4318" y="453"/>
                  <a:pt x="3347" y="640"/>
                </a:cubicBezTo>
                <a:cubicBezTo>
                  <a:pt x="2666" y="767"/>
                  <a:pt x="2078" y="1069"/>
                  <a:pt x="1674" y="1694"/>
                </a:cubicBezTo>
                <a:cubicBezTo>
                  <a:pt x="1339" y="2209"/>
                  <a:pt x="958" y="2720"/>
                  <a:pt x="810" y="3342"/>
                </a:cubicBezTo>
                <a:cubicBezTo>
                  <a:pt x="647" y="4010"/>
                  <a:pt x="499" y="4680"/>
                  <a:pt x="513" y="5400"/>
                </a:cubicBezTo>
                <a:cubicBezTo>
                  <a:pt x="516" y="5786"/>
                  <a:pt x="447" y="6170"/>
                  <a:pt x="412" y="6561"/>
                </a:cubicBezTo>
                <a:cubicBezTo>
                  <a:pt x="350" y="7283"/>
                  <a:pt x="277" y="8002"/>
                  <a:pt x="232" y="8731"/>
                </a:cubicBezTo>
                <a:cubicBezTo>
                  <a:pt x="184" y="9426"/>
                  <a:pt x="170" y="10128"/>
                  <a:pt x="149" y="10822"/>
                </a:cubicBezTo>
                <a:cubicBezTo>
                  <a:pt x="119" y="11915"/>
                  <a:pt x="74" y="13006"/>
                  <a:pt x="63" y="14096"/>
                </a:cubicBezTo>
                <a:cubicBezTo>
                  <a:pt x="57" y="15530"/>
                  <a:pt x="122" y="16961"/>
                  <a:pt x="63" y="18382"/>
                </a:cubicBezTo>
                <a:cubicBezTo>
                  <a:pt x="1" y="19844"/>
                  <a:pt x="12" y="21292"/>
                  <a:pt x="132" y="22750"/>
                </a:cubicBezTo>
                <a:cubicBezTo>
                  <a:pt x="212" y="23732"/>
                  <a:pt x="364" y="24700"/>
                  <a:pt x="706" y="25633"/>
                </a:cubicBezTo>
                <a:cubicBezTo>
                  <a:pt x="1194" y="26957"/>
                  <a:pt x="2027" y="27880"/>
                  <a:pt x="3250" y="28419"/>
                </a:cubicBezTo>
                <a:cubicBezTo>
                  <a:pt x="3855" y="28689"/>
                  <a:pt x="4477" y="28875"/>
                  <a:pt x="5106" y="29003"/>
                </a:cubicBezTo>
                <a:cubicBezTo>
                  <a:pt x="5787" y="29145"/>
                  <a:pt x="6478" y="29217"/>
                  <a:pt x="7167" y="29255"/>
                </a:cubicBezTo>
                <a:cubicBezTo>
                  <a:pt x="8963" y="29348"/>
                  <a:pt x="10764" y="29390"/>
                  <a:pt x="12565" y="29477"/>
                </a:cubicBezTo>
                <a:cubicBezTo>
                  <a:pt x="14234" y="29570"/>
                  <a:pt x="15897" y="29597"/>
                  <a:pt x="17566" y="29556"/>
                </a:cubicBezTo>
                <a:cubicBezTo>
                  <a:pt x="18635" y="29528"/>
                  <a:pt x="19702" y="29556"/>
                  <a:pt x="20771" y="29584"/>
                </a:cubicBezTo>
                <a:cubicBezTo>
                  <a:pt x="22388" y="29618"/>
                  <a:pt x="24006" y="29674"/>
                  <a:pt x="25616" y="29542"/>
                </a:cubicBezTo>
                <a:cubicBezTo>
                  <a:pt x="25979" y="29514"/>
                  <a:pt x="26345" y="29501"/>
                  <a:pt x="26709" y="29525"/>
                </a:cubicBezTo>
                <a:cubicBezTo>
                  <a:pt x="26768" y="29528"/>
                  <a:pt x="26830" y="29535"/>
                  <a:pt x="26889" y="29549"/>
                </a:cubicBezTo>
                <a:cubicBezTo>
                  <a:pt x="27130" y="29597"/>
                  <a:pt x="31195" y="28983"/>
                  <a:pt x="31319" y="28979"/>
                </a:cubicBezTo>
                <a:cubicBezTo>
                  <a:pt x="32332" y="28910"/>
                  <a:pt x="33348" y="28837"/>
                  <a:pt x="34361" y="28778"/>
                </a:cubicBezTo>
                <a:cubicBezTo>
                  <a:pt x="35371" y="28710"/>
                  <a:pt x="36379" y="28592"/>
                  <a:pt x="37396" y="28613"/>
                </a:cubicBezTo>
                <a:cubicBezTo>
                  <a:pt x="37942" y="28627"/>
                  <a:pt x="38353" y="28474"/>
                  <a:pt x="38710" y="28094"/>
                </a:cubicBezTo>
                <a:cubicBezTo>
                  <a:pt x="38871" y="27922"/>
                  <a:pt x="39024" y="27727"/>
                  <a:pt x="39148" y="27523"/>
                </a:cubicBezTo>
                <a:cubicBezTo>
                  <a:pt x="39556" y="26836"/>
                  <a:pt x="39805" y="26092"/>
                  <a:pt x="39857" y="25263"/>
                </a:cubicBezTo>
                <a:cubicBezTo>
                  <a:pt x="39978" y="23362"/>
                  <a:pt x="40109" y="21475"/>
                  <a:pt x="40223" y="19571"/>
                </a:cubicBezTo>
                <a:cubicBezTo>
                  <a:pt x="40257" y="19014"/>
                  <a:pt x="40254" y="18457"/>
                  <a:pt x="40251" y="17894"/>
                </a:cubicBezTo>
                <a:cubicBezTo>
                  <a:pt x="40251" y="16463"/>
                  <a:pt x="40223" y="15039"/>
                  <a:pt x="40219" y="13612"/>
                </a:cubicBezTo>
                <a:cubicBezTo>
                  <a:pt x="40216" y="12267"/>
                  <a:pt x="40144" y="10923"/>
                  <a:pt x="40029" y="9585"/>
                </a:cubicBezTo>
                <a:cubicBezTo>
                  <a:pt x="39943" y="8600"/>
                  <a:pt x="39912" y="7622"/>
                  <a:pt x="39839" y="6640"/>
                </a:cubicBezTo>
                <a:cubicBezTo>
                  <a:pt x="39791" y="6028"/>
                  <a:pt x="39742" y="5410"/>
                  <a:pt x="39653" y="4798"/>
                </a:cubicBezTo>
                <a:cubicBezTo>
                  <a:pt x="39493" y="3754"/>
                  <a:pt x="39134" y="2787"/>
                  <a:pt x="38530" y="1922"/>
                </a:cubicBezTo>
                <a:cubicBezTo>
                  <a:pt x="38287" y="1576"/>
                  <a:pt x="38011" y="1314"/>
                  <a:pt x="37606" y="1235"/>
                </a:cubicBezTo>
                <a:cubicBezTo>
                  <a:pt x="37596" y="1231"/>
                  <a:pt x="37582" y="1227"/>
                  <a:pt x="37569" y="1224"/>
                </a:cubicBezTo>
                <a:cubicBezTo>
                  <a:pt x="37499" y="1214"/>
                  <a:pt x="37430" y="1200"/>
                  <a:pt x="37362" y="1186"/>
                </a:cubicBezTo>
                <a:cubicBezTo>
                  <a:pt x="37064" y="1128"/>
                  <a:pt x="36767" y="1051"/>
                  <a:pt x="36470" y="98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4" name="Google Shape;1574;p33"/>
          <p:cNvSpPr txBox="1">
            <a:spLocks noGrp="1"/>
          </p:cNvSpPr>
          <p:nvPr>
            <p:ph type="title"/>
          </p:nvPr>
        </p:nvSpPr>
        <p:spPr>
          <a:xfrm>
            <a:off x="3022594" y="395257"/>
            <a:ext cx="3213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28 ש"ח  פעילות בית ספרית</a:t>
            </a:r>
            <a:endParaRPr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1576" name="Google Shape;1576;p33"/>
          <p:cNvGrpSpPr/>
          <p:nvPr/>
        </p:nvGrpSpPr>
        <p:grpSpPr>
          <a:xfrm>
            <a:off x="8271875" y="4504388"/>
            <a:ext cx="476551" cy="457909"/>
            <a:chOff x="2416614" y="-315052"/>
            <a:chExt cx="2274706" cy="2185722"/>
          </a:xfrm>
        </p:grpSpPr>
        <p:sp>
          <p:nvSpPr>
            <p:cNvPr id="1577" name="Google Shape;1577;p33"/>
            <p:cNvSpPr/>
            <p:nvPr/>
          </p:nvSpPr>
          <p:spPr>
            <a:xfrm>
              <a:off x="2416614" y="-315052"/>
              <a:ext cx="2274706" cy="2185722"/>
            </a:xfrm>
            <a:custGeom>
              <a:avLst/>
              <a:gdLst/>
              <a:ahLst/>
              <a:cxnLst/>
              <a:rect l="l" t="t" r="r" b="b"/>
              <a:pathLst>
                <a:path w="75079" h="72142" extrusionOk="0">
                  <a:moveTo>
                    <a:pt x="37538" y="0"/>
                  </a:moveTo>
                  <a:cubicBezTo>
                    <a:pt x="35486" y="0"/>
                    <a:pt x="33490" y="565"/>
                    <a:pt x="31763" y="1639"/>
                  </a:cubicBezTo>
                  <a:cubicBezTo>
                    <a:pt x="30040" y="2711"/>
                    <a:pt x="28647" y="4252"/>
                    <a:pt x="27738" y="6094"/>
                  </a:cubicBezTo>
                  <a:lnTo>
                    <a:pt x="26170" y="9270"/>
                  </a:lnTo>
                  <a:cubicBezTo>
                    <a:pt x="25872" y="9871"/>
                    <a:pt x="25670" y="10506"/>
                    <a:pt x="25568" y="11158"/>
                  </a:cubicBezTo>
                  <a:cubicBezTo>
                    <a:pt x="25113" y="11639"/>
                    <a:pt x="24734" y="12183"/>
                    <a:pt x="24436" y="12785"/>
                  </a:cubicBezTo>
                  <a:lnTo>
                    <a:pt x="22115" y="17488"/>
                  </a:lnTo>
                  <a:lnTo>
                    <a:pt x="9537" y="19317"/>
                  </a:lnTo>
                  <a:cubicBezTo>
                    <a:pt x="7503" y="19613"/>
                    <a:pt x="5607" y="20458"/>
                    <a:pt x="4056" y="21770"/>
                  </a:cubicBezTo>
                  <a:cubicBezTo>
                    <a:pt x="2505" y="23077"/>
                    <a:pt x="1349" y="24801"/>
                    <a:pt x="713" y="26755"/>
                  </a:cubicBezTo>
                  <a:cubicBezTo>
                    <a:pt x="78" y="28711"/>
                    <a:pt x="1" y="30782"/>
                    <a:pt x="487" y="32756"/>
                  </a:cubicBezTo>
                  <a:cubicBezTo>
                    <a:pt x="974" y="34726"/>
                    <a:pt x="2008" y="36523"/>
                    <a:pt x="3478" y="37960"/>
                  </a:cubicBezTo>
                  <a:lnTo>
                    <a:pt x="12578" y="46831"/>
                  </a:lnTo>
                  <a:lnTo>
                    <a:pt x="10433" y="59358"/>
                  </a:lnTo>
                  <a:cubicBezTo>
                    <a:pt x="10084" y="61381"/>
                    <a:pt x="10304" y="63446"/>
                    <a:pt x="11071" y="65329"/>
                  </a:cubicBezTo>
                  <a:cubicBezTo>
                    <a:pt x="11835" y="67208"/>
                    <a:pt x="13116" y="68840"/>
                    <a:pt x="14778" y="70047"/>
                  </a:cubicBezTo>
                  <a:cubicBezTo>
                    <a:pt x="16664" y="71418"/>
                    <a:pt x="18884" y="72141"/>
                    <a:pt x="21195" y="72141"/>
                  </a:cubicBezTo>
                  <a:cubicBezTo>
                    <a:pt x="22956" y="72141"/>
                    <a:pt x="24717" y="71706"/>
                    <a:pt x="26289" y="70881"/>
                  </a:cubicBezTo>
                  <a:lnTo>
                    <a:pt x="37538" y="64967"/>
                  </a:lnTo>
                  <a:lnTo>
                    <a:pt x="48271" y="70607"/>
                  </a:lnTo>
                  <a:lnTo>
                    <a:pt x="48274" y="70611"/>
                  </a:lnTo>
                  <a:cubicBezTo>
                    <a:pt x="48430" y="70692"/>
                    <a:pt x="48561" y="70759"/>
                    <a:pt x="48689" y="70827"/>
                  </a:cubicBezTo>
                  <a:cubicBezTo>
                    <a:pt x="48720" y="70844"/>
                    <a:pt x="48750" y="70861"/>
                    <a:pt x="48784" y="70878"/>
                  </a:cubicBezTo>
                  <a:lnTo>
                    <a:pt x="48787" y="70881"/>
                  </a:lnTo>
                  <a:cubicBezTo>
                    <a:pt x="50349" y="71699"/>
                    <a:pt x="52086" y="72124"/>
                    <a:pt x="53859" y="72124"/>
                  </a:cubicBezTo>
                  <a:cubicBezTo>
                    <a:pt x="54127" y="72124"/>
                    <a:pt x="54394" y="72115"/>
                    <a:pt x="54661" y="72094"/>
                  </a:cubicBezTo>
                  <a:cubicBezTo>
                    <a:pt x="56709" y="71949"/>
                    <a:pt x="58658" y="71240"/>
                    <a:pt x="60301" y="70047"/>
                  </a:cubicBezTo>
                  <a:cubicBezTo>
                    <a:pt x="61960" y="68840"/>
                    <a:pt x="63244" y="67208"/>
                    <a:pt x="64008" y="65326"/>
                  </a:cubicBezTo>
                  <a:cubicBezTo>
                    <a:pt x="64775" y="63446"/>
                    <a:pt x="64995" y="61381"/>
                    <a:pt x="64646" y="59358"/>
                  </a:cubicBezTo>
                  <a:lnTo>
                    <a:pt x="63576" y="53099"/>
                  </a:lnTo>
                  <a:cubicBezTo>
                    <a:pt x="63443" y="52335"/>
                    <a:pt x="63173" y="51592"/>
                    <a:pt x="62785" y="50916"/>
                  </a:cubicBezTo>
                  <a:cubicBezTo>
                    <a:pt x="62927" y="50153"/>
                    <a:pt x="62933" y="49358"/>
                    <a:pt x="62801" y="48595"/>
                  </a:cubicBezTo>
                  <a:lnTo>
                    <a:pt x="62497" y="46831"/>
                  </a:lnTo>
                  <a:lnTo>
                    <a:pt x="71601" y="37960"/>
                  </a:lnTo>
                  <a:cubicBezTo>
                    <a:pt x="73071" y="36527"/>
                    <a:pt x="74105" y="34726"/>
                    <a:pt x="74592" y="32756"/>
                  </a:cubicBezTo>
                  <a:cubicBezTo>
                    <a:pt x="75078" y="30785"/>
                    <a:pt x="75001" y="28711"/>
                    <a:pt x="74366" y="26758"/>
                  </a:cubicBezTo>
                  <a:cubicBezTo>
                    <a:pt x="73730" y="24801"/>
                    <a:pt x="72574" y="23077"/>
                    <a:pt x="71023" y="21770"/>
                  </a:cubicBezTo>
                  <a:cubicBezTo>
                    <a:pt x="69472" y="20462"/>
                    <a:pt x="67576" y="19613"/>
                    <a:pt x="65542" y="19317"/>
                  </a:cubicBezTo>
                  <a:lnTo>
                    <a:pt x="52964" y="17488"/>
                  </a:lnTo>
                  <a:lnTo>
                    <a:pt x="47341" y="6094"/>
                  </a:lnTo>
                  <a:cubicBezTo>
                    <a:pt x="46432" y="4248"/>
                    <a:pt x="45040" y="2711"/>
                    <a:pt x="43313" y="1639"/>
                  </a:cubicBezTo>
                  <a:cubicBezTo>
                    <a:pt x="41589" y="565"/>
                    <a:pt x="39593" y="0"/>
                    <a:pt x="37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44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33"/>
            <p:cNvSpPr/>
            <p:nvPr/>
          </p:nvSpPr>
          <p:spPr>
            <a:xfrm>
              <a:off x="2753750" y="41200"/>
              <a:ext cx="1600525" cy="1473075"/>
            </a:xfrm>
            <a:custGeom>
              <a:avLst/>
              <a:gdLst/>
              <a:ahLst/>
              <a:cxnLst/>
              <a:rect l="l" t="t" r="r" b="b"/>
              <a:pathLst>
                <a:path w="64021" h="58923" extrusionOk="0">
                  <a:moveTo>
                    <a:pt x="32011" y="0"/>
                  </a:moveTo>
                  <a:cubicBezTo>
                    <a:pt x="30471" y="0"/>
                    <a:pt x="28931" y="803"/>
                    <a:pt x="28140" y="2408"/>
                  </a:cubicBezTo>
                  <a:lnTo>
                    <a:pt x="21979" y="14888"/>
                  </a:lnTo>
                  <a:cubicBezTo>
                    <a:pt x="21351" y="16162"/>
                    <a:pt x="20134" y="17044"/>
                    <a:pt x="18728" y="17250"/>
                  </a:cubicBezTo>
                  <a:lnTo>
                    <a:pt x="4957" y="19250"/>
                  </a:lnTo>
                  <a:cubicBezTo>
                    <a:pt x="1416" y="19765"/>
                    <a:pt x="0" y="24117"/>
                    <a:pt x="2565" y="26614"/>
                  </a:cubicBezTo>
                  <a:lnTo>
                    <a:pt x="12531" y="36330"/>
                  </a:lnTo>
                  <a:cubicBezTo>
                    <a:pt x="13548" y="37320"/>
                    <a:pt x="14011" y="38749"/>
                    <a:pt x="13771" y="40151"/>
                  </a:cubicBezTo>
                  <a:lnTo>
                    <a:pt x="11419" y="53865"/>
                  </a:lnTo>
                  <a:cubicBezTo>
                    <a:pt x="10940" y="56656"/>
                    <a:pt x="13159" y="58922"/>
                    <a:pt x="15674" y="58922"/>
                  </a:cubicBezTo>
                  <a:cubicBezTo>
                    <a:pt x="16338" y="58922"/>
                    <a:pt x="17023" y="58765"/>
                    <a:pt x="17684" y="58417"/>
                  </a:cubicBezTo>
                  <a:lnTo>
                    <a:pt x="30001" y="51942"/>
                  </a:lnTo>
                  <a:cubicBezTo>
                    <a:pt x="30630" y="51611"/>
                    <a:pt x="31320" y="51445"/>
                    <a:pt x="32011" y="51445"/>
                  </a:cubicBezTo>
                  <a:cubicBezTo>
                    <a:pt x="32701" y="51445"/>
                    <a:pt x="33391" y="51611"/>
                    <a:pt x="34020" y="51942"/>
                  </a:cubicBezTo>
                  <a:lnTo>
                    <a:pt x="46337" y="58417"/>
                  </a:lnTo>
                  <a:cubicBezTo>
                    <a:pt x="46998" y="58765"/>
                    <a:pt x="47683" y="58922"/>
                    <a:pt x="48347" y="58922"/>
                  </a:cubicBezTo>
                  <a:cubicBezTo>
                    <a:pt x="50862" y="58922"/>
                    <a:pt x="53081" y="56656"/>
                    <a:pt x="52602" y="53865"/>
                  </a:cubicBezTo>
                  <a:lnTo>
                    <a:pt x="50250" y="40151"/>
                  </a:lnTo>
                  <a:cubicBezTo>
                    <a:pt x="50010" y="38749"/>
                    <a:pt x="50473" y="37320"/>
                    <a:pt x="51490" y="36330"/>
                  </a:cubicBezTo>
                  <a:lnTo>
                    <a:pt x="61456" y="26614"/>
                  </a:lnTo>
                  <a:cubicBezTo>
                    <a:pt x="64021" y="24117"/>
                    <a:pt x="62605" y="19765"/>
                    <a:pt x="59064" y="19250"/>
                  </a:cubicBezTo>
                  <a:lnTo>
                    <a:pt x="45293" y="17250"/>
                  </a:lnTo>
                  <a:cubicBezTo>
                    <a:pt x="43887" y="17044"/>
                    <a:pt x="42670" y="16162"/>
                    <a:pt x="42042" y="14888"/>
                  </a:cubicBezTo>
                  <a:lnTo>
                    <a:pt x="35881" y="2408"/>
                  </a:lnTo>
                  <a:cubicBezTo>
                    <a:pt x="35090" y="803"/>
                    <a:pt x="33550" y="0"/>
                    <a:pt x="320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33"/>
            <p:cNvSpPr/>
            <p:nvPr/>
          </p:nvSpPr>
          <p:spPr>
            <a:xfrm>
              <a:off x="2753750" y="41250"/>
              <a:ext cx="883275" cy="1473000"/>
            </a:xfrm>
            <a:custGeom>
              <a:avLst/>
              <a:gdLst/>
              <a:ahLst/>
              <a:cxnLst/>
              <a:rect l="l" t="t" r="r" b="b"/>
              <a:pathLst>
                <a:path w="35331" h="58920" extrusionOk="0">
                  <a:moveTo>
                    <a:pt x="32009" y="0"/>
                  </a:moveTo>
                  <a:cubicBezTo>
                    <a:pt x="30470" y="0"/>
                    <a:pt x="28931" y="802"/>
                    <a:pt x="28140" y="2406"/>
                  </a:cubicBezTo>
                  <a:lnTo>
                    <a:pt x="21979" y="14886"/>
                  </a:lnTo>
                  <a:cubicBezTo>
                    <a:pt x="21351" y="16160"/>
                    <a:pt x="20134" y="17042"/>
                    <a:pt x="18728" y="17248"/>
                  </a:cubicBezTo>
                  <a:lnTo>
                    <a:pt x="4957" y="19248"/>
                  </a:lnTo>
                  <a:cubicBezTo>
                    <a:pt x="1416" y="19763"/>
                    <a:pt x="0" y="24115"/>
                    <a:pt x="2565" y="26612"/>
                  </a:cubicBezTo>
                  <a:lnTo>
                    <a:pt x="12531" y="36328"/>
                  </a:lnTo>
                  <a:cubicBezTo>
                    <a:pt x="13548" y="37318"/>
                    <a:pt x="14011" y="38747"/>
                    <a:pt x="13771" y="40149"/>
                  </a:cubicBezTo>
                  <a:lnTo>
                    <a:pt x="11419" y="53863"/>
                  </a:lnTo>
                  <a:cubicBezTo>
                    <a:pt x="10940" y="56655"/>
                    <a:pt x="13155" y="58919"/>
                    <a:pt x="15669" y="58919"/>
                  </a:cubicBezTo>
                  <a:cubicBezTo>
                    <a:pt x="16208" y="58919"/>
                    <a:pt x="16760" y="58815"/>
                    <a:pt x="17302" y="58591"/>
                  </a:cubicBezTo>
                  <a:cubicBezTo>
                    <a:pt x="16538" y="57685"/>
                    <a:pt x="16137" y="56454"/>
                    <a:pt x="16369" y="55100"/>
                  </a:cubicBezTo>
                  <a:lnTo>
                    <a:pt x="18721" y="41386"/>
                  </a:lnTo>
                  <a:cubicBezTo>
                    <a:pt x="18961" y="39984"/>
                    <a:pt x="18498" y="38558"/>
                    <a:pt x="17478" y="37565"/>
                  </a:cubicBezTo>
                  <a:lnTo>
                    <a:pt x="7515" y="27853"/>
                  </a:lnTo>
                  <a:cubicBezTo>
                    <a:pt x="4951" y="25351"/>
                    <a:pt x="6367" y="20999"/>
                    <a:pt x="9908" y="20485"/>
                  </a:cubicBezTo>
                  <a:lnTo>
                    <a:pt x="23679" y="18485"/>
                  </a:lnTo>
                  <a:cubicBezTo>
                    <a:pt x="25085" y="18279"/>
                    <a:pt x="26301" y="17397"/>
                    <a:pt x="26930" y="16123"/>
                  </a:cubicBezTo>
                  <a:lnTo>
                    <a:pt x="33087" y="3643"/>
                  </a:lnTo>
                  <a:cubicBezTo>
                    <a:pt x="33594" y="2619"/>
                    <a:pt x="34408" y="1923"/>
                    <a:pt x="35330" y="1552"/>
                  </a:cubicBezTo>
                  <a:cubicBezTo>
                    <a:pt x="34482" y="517"/>
                    <a:pt x="33245" y="0"/>
                    <a:pt x="32009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33"/>
            <p:cNvSpPr/>
            <p:nvPr/>
          </p:nvSpPr>
          <p:spPr>
            <a:xfrm>
              <a:off x="2752900" y="245575"/>
              <a:ext cx="1347275" cy="1291875"/>
            </a:xfrm>
            <a:custGeom>
              <a:avLst/>
              <a:gdLst/>
              <a:ahLst/>
              <a:cxnLst/>
              <a:rect l="l" t="t" r="r" b="b"/>
              <a:pathLst>
                <a:path w="53891" h="51675" extrusionOk="0">
                  <a:moveTo>
                    <a:pt x="24869" y="0"/>
                  </a:moveTo>
                  <a:cubicBezTo>
                    <a:pt x="24527" y="0"/>
                    <a:pt x="24199" y="189"/>
                    <a:pt x="24038" y="516"/>
                  </a:cubicBezTo>
                  <a:lnTo>
                    <a:pt x="21182" y="6304"/>
                  </a:lnTo>
                  <a:cubicBezTo>
                    <a:pt x="20688" y="7304"/>
                    <a:pt x="19732" y="7997"/>
                    <a:pt x="18627" y="8156"/>
                  </a:cubicBezTo>
                  <a:lnTo>
                    <a:pt x="4860" y="10160"/>
                  </a:lnTo>
                  <a:cubicBezTo>
                    <a:pt x="2866" y="10447"/>
                    <a:pt x="1244" y="11816"/>
                    <a:pt x="622" y="13728"/>
                  </a:cubicBezTo>
                  <a:cubicBezTo>
                    <a:pt x="0" y="15641"/>
                    <a:pt x="510" y="17702"/>
                    <a:pt x="1950" y="19109"/>
                  </a:cubicBezTo>
                  <a:lnTo>
                    <a:pt x="11916" y="28821"/>
                  </a:lnTo>
                  <a:cubicBezTo>
                    <a:pt x="12713" y="29598"/>
                    <a:pt x="13078" y="30719"/>
                    <a:pt x="12889" y="31821"/>
                  </a:cubicBezTo>
                  <a:lnTo>
                    <a:pt x="10537" y="45534"/>
                  </a:lnTo>
                  <a:cubicBezTo>
                    <a:pt x="10199" y="47518"/>
                    <a:pt x="10996" y="49485"/>
                    <a:pt x="12626" y="50667"/>
                  </a:cubicBezTo>
                  <a:cubicBezTo>
                    <a:pt x="13544" y="51335"/>
                    <a:pt x="14620" y="51675"/>
                    <a:pt x="15703" y="51675"/>
                  </a:cubicBezTo>
                  <a:cubicBezTo>
                    <a:pt x="16537" y="51675"/>
                    <a:pt x="17376" y="51474"/>
                    <a:pt x="18150" y="51066"/>
                  </a:cubicBezTo>
                  <a:lnTo>
                    <a:pt x="30468" y="44591"/>
                  </a:lnTo>
                  <a:cubicBezTo>
                    <a:pt x="30961" y="44331"/>
                    <a:pt x="31503" y="44201"/>
                    <a:pt x="32045" y="44201"/>
                  </a:cubicBezTo>
                  <a:cubicBezTo>
                    <a:pt x="32586" y="44201"/>
                    <a:pt x="33128" y="44331"/>
                    <a:pt x="33621" y="44591"/>
                  </a:cubicBezTo>
                  <a:lnTo>
                    <a:pt x="45939" y="51066"/>
                  </a:lnTo>
                  <a:cubicBezTo>
                    <a:pt x="46692" y="51463"/>
                    <a:pt x="47532" y="51662"/>
                    <a:pt x="48373" y="51662"/>
                  </a:cubicBezTo>
                  <a:cubicBezTo>
                    <a:pt x="49460" y="51662"/>
                    <a:pt x="50551" y="51330"/>
                    <a:pt x="51463" y="50667"/>
                  </a:cubicBezTo>
                  <a:cubicBezTo>
                    <a:pt x="53093" y="49485"/>
                    <a:pt x="53890" y="47518"/>
                    <a:pt x="53552" y="45534"/>
                  </a:cubicBezTo>
                  <a:lnTo>
                    <a:pt x="52477" y="39279"/>
                  </a:lnTo>
                  <a:cubicBezTo>
                    <a:pt x="52399" y="38829"/>
                    <a:pt x="52009" y="38509"/>
                    <a:pt x="51565" y="38509"/>
                  </a:cubicBezTo>
                  <a:cubicBezTo>
                    <a:pt x="51513" y="38509"/>
                    <a:pt x="51459" y="38513"/>
                    <a:pt x="51406" y="38522"/>
                  </a:cubicBezTo>
                  <a:cubicBezTo>
                    <a:pt x="50899" y="38607"/>
                    <a:pt x="50562" y="39087"/>
                    <a:pt x="50649" y="39594"/>
                  </a:cubicBezTo>
                  <a:lnTo>
                    <a:pt x="51721" y="45848"/>
                  </a:lnTo>
                  <a:cubicBezTo>
                    <a:pt x="51944" y="47150"/>
                    <a:pt x="51440" y="48390"/>
                    <a:pt x="50372" y="49164"/>
                  </a:cubicBezTo>
                  <a:cubicBezTo>
                    <a:pt x="49770" y="49602"/>
                    <a:pt x="49083" y="49823"/>
                    <a:pt x="48389" y="49823"/>
                  </a:cubicBezTo>
                  <a:cubicBezTo>
                    <a:pt x="47853" y="49823"/>
                    <a:pt x="47312" y="49691"/>
                    <a:pt x="46803" y="49424"/>
                  </a:cubicBezTo>
                  <a:lnTo>
                    <a:pt x="34486" y="42949"/>
                  </a:lnTo>
                  <a:cubicBezTo>
                    <a:pt x="33723" y="42547"/>
                    <a:pt x="32884" y="42346"/>
                    <a:pt x="32045" y="42346"/>
                  </a:cubicBezTo>
                  <a:cubicBezTo>
                    <a:pt x="31206" y="42346"/>
                    <a:pt x="30367" y="42547"/>
                    <a:pt x="29603" y="42949"/>
                  </a:cubicBezTo>
                  <a:lnTo>
                    <a:pt x="17286" y="49424"/>
                  </a:lnTo>
                  <a:cubicBezTo>
                    <a:pt x="16777" y="49691"/>
                    <a:pt x="16236" y="49823"/>
                    <a:pt x="15700" y="49823"/>
                  </a:cubicBezTo>
                  <a:cubicBezTo>
                    <a:pt x="15006" y="49823"/>
                    <a:pt x="14319" y="49602"/>
                    <a:pt x="13717" y="49164"/>
                  </a:cubicBezTo>
                  <a:cubicBezTo>
                    <a:pt x="12649" y="48390"/>
                    <a:pt x="12145" y="47150"/>
                    <a:pt x="12369" y="45848"/>
                  </a:cubicBezTo>
                  <a:lnTo>
                    <a:pt x="14721" y="32135"/>
                  </a:lnTo>
                  <a:cubicBezTo>
                    <a:pt x="15011" y="30432"/>
                    <a:pt x="14447" y="28695"/>
                    <a:pt x="13210" y="27492"/>
                  </a:cubicBezTo>
                  <a:lnTo>
                    <a:pt x="3248" y="17777"/>
                  </a:lnTo>
                  <a:cubicBezTo>
                    <a:pt x="2302" y="16858"/>
                    <a:pt x="1981" y="15556"/>
                    <a:pt x="2390" y="14303"/>
                  </a:cubicBezTo>
                  <a:cubicBezTo>
                    <a:pt x="2795" y="13049"/>
                    <a:pt x="3819" y="12184"/>
                    <a:pt x="5124" y="11995"/>
                  </a:cubicBezTo>
                  <a:lnTo>
                    <a:pt x="18897" y="9994"/>
                  </a:lnTo>
                  <a:cubicBezTo>
                    <a:pt x="20604" y="9748"/>
                    <a:pt x="22081" y="8673"/>
                    <a:pt x="22848" y="7126"/>
                  </a:cubicBezTo>
                  <a:lnTo>
                    <a:pt x="25703" y="1340"/>
                  </a:lnTo>
                  <a:cubicBezTo>
                    <a:pt x="25930" y="881"/>
                    <a:pt x="25741" y="323"/>
                    <a:pt x="25281" y="96"/>
                  </a:cubicBezTo>
                  <a:cubicBezTo>
                    <a:pt x="25148" y="31"/>
                    <a:pt x="25007" y="0"/>
                    <a:pt x="24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33"/>
            <p:cNvSpPr/>
            <p:nvPr/>
          </p:nvSpPr>
          <p:spPr>
            <a:xfrm>
              <a:off x="3391500" y="18075"/>
              <a:ext cx="963625" cy="1123900"/>
            </a:xfrm>
            <a:custGeom>
              <a:avLst/>
              <a:gdLst/>
              <a:ahLst/>
              <a:cxnLst/>
              <a:rect l="l" t="t" r="r" b="b"/>
              <a:pathLst>
                <a:path w="38545" h="44956" extrusionOk="0">
                  <a:moveTo>
                    <a:pt x="6499" y="1"/>
                  </a:moveTo>
                  <a:cubicBezTo>
                    <a:pt x="4488" y="1"/>
                    <a:pt x="2687" y="1120"/>
                    <a:pt x="1795" y="2925"/>
                  </a:cubicBezTo>
                  <a:lnTo>
                    <a:pt x="227" y="6101"/>
                  </a:lnTo>
                  <a:cubicBezTo>
                    <a:pt x="1" y="6561"/>
                    <a:pt x="189" y="7118"/>
                    <a:pt x="649" y="7345"/>
                  </a:cubicBezTo>
                  <a:cubicBezTo>
                    <a:pt x="781" y="7410"/>
                    <a:pt x="921" y="7440"/>
                    <a:pt x="1058" y="7440"/>
                  </a:cubicBezTo>
                  <a:cubicBezTo>
                    <a:pt x="1401" y="7440"/>
                    <a:pt x="1731" y="7250"/>
                    <a:pt x="1893" y="6922"/>
                  </a:cubicBezTo>
                  <a:lnTo>
                    <a:pt x="3461" y="3745"/>
                  </a:lnTo>
                  <a:cubicBezTo>
                    <a:pt x="4045" y="2563"/>
                    <a:pt x="5181" y="1857"/>
                    <a:pt x="6499" y="1857"/>
                  </a:cubicBezTo>
                  <a:cubicBezTo>
                    <a:pt x="7820" y="1857"/>
                    <a:pt x="8956" y="2563"/>
                    <a:pt x="9540" y="3745"/>
                  </a:cubicBezTo>
                  <a:lnTo>
                    <a:pt x="15697" y="16226"/>
                  </a:lnTo>
                  <a:cubicBezTo>
                    <a:pt x="16464" y="17773"/>
                    <a:pt x="17941" y="18848"/>
                    <a:pt x="19648" y="19094"/>
                  </a:cubicBezTo>
                  <a:lnTo>
                    <a:pt x="33418" y="21095"/>
                  </a:lnTo>
                  <a:cubicBezTo>
                    <a:pt x="34726" y="21284"/>
                    <a:pt x="35750" y="22149"/>
                    <a:pt x="36155" y="23403"/>
                  </a:cubicBezTo>
                  <a:cubicBezTo>
                    <a:pt x="36564" y="24656"/>
                    <a:pt x="36243" y="25958"/>
                    <a:pt x="35297" y="26877"/>
                  </a:cubicBezTo>
                  <a:lnTo>
                    <a:pt x="25335" y="36592"/>
                  </a:lnTo>
                  <a:cubicBezTo>
                    <a:pt x="24098" y="37795"/>
                    <a:pt x="23534" y="39532"/>
                    <a:pt x="23825" y="41235"/>
                  </a:cubicBezTo>
                  <a:cubicBezTo>
                    <a:pt x="23825" y="41235"/>
                    <a:pt x="24331" y="44179"/>
                    <a:pt x="24331" y="44186"/>
                  </a:cubicBezTo>
                  <a:cubicBezTo>
                    <a:pt x="24407" y="44632"/>
                    <a:pt x="24810" y="44955"/>
                    <a:pt x="25252" y="44955"/>
                  </a:cubicBezTo>
                  <a:cubicBezTo>
                    <a:pt x="25302" y="44955"/>
                    <a:pt x="25352" y="44951"/>
                    <a:pt x="25403" y="44943"/>
                  </a:cubicBezTo>
                  <a:cubicBezTo>
                    <a:pt x="25910" y="44855"/>
                    <a:pt x="26247" y="44375"/>
                    <a:pt x="26160" y="43871"/>
                  </a:cubicBezTo>
                  <a:lnTo>
                    <a:pt x="25656" y="40921"/>
                  </a:lnTo>
                  <a:cubicBezTo>
                    <a:pt x="25467" y="39823"/>
                    <a:pt x="25832" y="38698"/>
                    <a:pt x="26629" y="37921"/>
                  </a:cubicBezTo>
                  <a:lnTo>
                    <a:pt x="36595" y="28209"/>
                  </a:lnTo>
                  <a:cubicBezTo>
                    <a:pt x="38035" y="26802"/>
                    <a:pt x="38545" y="24741"/>
                    <a:pt x="37923" y="22828"/>
                  </a:cubicBezTo>
                  <a:cubicBezTo>
                    <a:pt x="37301" y="20916"/>
                    <a:pt x="35675" y="19547"/>
                    <a:pt x="33685" y="19260"/>
                  </a:cubicBezTo>
                  <a:lnTo>
                    <a:pt x="19915" y="17256"/>
                  </a:lnTo>
                  <a:cubicBezTo>
                    <a:pt x="18813" y="17097"/>
                    <a:pt x="17857" y="16404"/>
                    <a:pt x="17363" y="15404"/>
                  </a:cubicBezTo>
                  <a:lnTo>
                    <a:pt x="11207" y="2925"/>
                  </a:lnTo>
                  <a:cubicBezTo>
                    <a:pt x="10314" y="1120"/>
                    <a:pt x="8513" y="1"/>
                    <a:pt x="64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82" name="Google Shape;1582;p33"/>
          <p:cNvGrpSpPr/>
          <p:nvPr/>
        </p:nvGrpSpPr>
        <p:grpSpPr>
          <a:xfrm rot="1372388">
            <a:off x="484705" y="156704"/>
            <a:ext cx="352303" cy="338521"/>
            <a:chOff x="2416614" y="-315052"/>
            <a:chExt cx="2274706" cy="2185722"/>
          </a:xfrm>
        </p:grpSpPr>
        <p:sp>
          <p:nvSpPr>
            <p:cNvPr id="1583" name="Google Shape;1583;p33"/>
            <p:cNvSpPr/>
            <p:nvPr/>
          </p:nvSpPr>
          <p:spPr>
            <a:xfrm>
              <a:off x="2416614" y="-315052"/>
              <a:ext cx="2274706" cy="2185722"/>
            </a:xfrm>
            <a:custGeom>
              <a:avLst/>
              <a:gdLst/>
              <a:ahLst/>
              <a:cxnLst/>
              <a:rect l="l" t="t" r="r" b="b"/>
              <a:pathLst>
                <a:path w="75079" h="72142" extrusionOk="0">
                  <a:moveTo>
                    <a:pt x="37538" y="0"/>
                  </a:moveTo>
                  <a:cubicBezTo>
                    <a:pt x="35486" y="0"/>
                    <a:pt x="33490" y="565"/>
                    <a:pt x="31763" y="1639"/>
                  </a:cubicBezTo>
                  <a:cubicBezTo>
                    <a:pt x="30040" y="2711"/>
                    <a:pt x="28647" y="4252"/>
                    <a:pt x="27738" y="6094"/>
                  </a:cubicBezTo>
                  <a:lnTo>
                    <a:pt x="26170" y="9270"/>
                  </a:lnTo>
                  <a:cubicBezTo>
                    <a:pt x="25872" y="9871"/>
                    <a:pt x="25670" y="10506"/>
                    <a:pt x="25568" y="11158"/>
                  </a:cubicBezTo>
                  <a:cubicBezTo>
                    <a:pt x="25113" y="11639"/>
                    <a:pt x="24734" y="12183"/>
                    <a:pt x="24436" y="12785"/>
                  </a:cubicBezTo>
                  <a:lnTo>
                    <a:pt x="22115" y="17488"/>
                  </a:lnTo>
                  <a:lnTo>
                    <a:pt x="9537" y="19317"/>
                  </a:lnTo>
                  <a:cubicBezTo>
                    <a:pt x="7503" y="19613"/>
                    <a:pt x="5607" y="20458"/>
                    <a:pt x="4056" y="21770"/>
                  </a:cubicBezTo>
                  <a:cubicBezTo>
                    <a:pt x="2505" y="23077"/>
                    <a:pt x="1349" y="24801"/>
                    <a:pt x="713" y="26755"/>
                  </a:cubicBezTo>
                  <a:cubicBezTo>
                    <a:pt x="78" y="28711"/>
                    <a:pt x="1" y="30782"/>
                    <a:pt x="487" y="32756"/>
                  </a:cubicBezTo>
                  <a:cubicBezTo>
                    <a:pt x="974" y="34726"/>
                    <a:pt x="2008" y="36523"/>
                    <a:pt x="3478" y="37960"/>
                  </a:cubicBezTo>
                  <a:lnTo>
                    <a:pt x="12578" y="46831"/>
                  </a:lnTo>
                  <a:lnTo>
                    <a:pt x="10433" y="59358"/>
                  </a:lnTo>
                  <a:cubicBezTo>
                    <a:pt x="10084" y="61381"/>
                    <a:pt x="10304" y="63446"/>
                    <a:pt x="11071" y="65329"/>
                  </a:cubicBezTo>
                  <a:cubicBezTo>
                    <a:pt x="11835" y="67208"/>
                    <a:pt x="13116" y="68840"/>
                    <a:pt x="14778" y="70047"/>
                  </a:cubicBezTo>
                  <a:cubicBezTo>
                    <a:pt x="16664" y="71418"/>
                    <a:pt x="18884" y="72141"/>
                    <a:pt x="21195" y="72141"/>
                  </a:cubicBezTo>
                  <a:cubicBezTo>
                    <a:pt x="22956" y="72141"/>
                    <a:pt x="24717" y="71706"/>
                    <a:pt x="26289" y="70881"/>
                  </a:cubicBezTo>
                  <a:lnTo>
                    <a:pt x="37538" y="64967"/>
                  </a:lnTo>
                  <a:lnTo>
                    <a:pt x="48271" y="70607"/>
                  </a:lnTo>
                  <a:lnTo>
                    <a:pt x="48274" y="70611"/>
                  </a:lnTo>
                  <a:cubicBezTo>
                    <a:pt x="48430" y="70692"/>
                    <a:pt x="48561" y="70759"/>
                    <a:pt x="48689" y="70827"/>
                  </a:cubicBezTo>
                  <a:cubicBezTo>
                    <a:pt x="48720" y="70844"/>
                    <a:pt x="48750" y="70861"/>
                    <a:pt x="48784" y="70878"/>
                  </a:cubicBezTo>
                  <a:lnTo>
                    <a:pt x="48787" y="70881"/>
                  </a:lnTo>
                  <a:cubicBezTo>
                    <a:pt x="50349" y="71699"/>
                    <a:pt x="52086" y="72124"/>
                    <a:pt x="53859" y="72124"/>
                  </a:cubicBezTo>
                  <a:cubicBezTo>
                    <a:pt x="54127" y="72124"/>
                    <a:pt x="54394" y="72115"/>
                    <a:pt x="54661" y="72094"/>
                  </a:cubicBezTo>
                  <a:cubicBezTo>
                    <a:pt x="56709" y="71949"/>
                    <a:pt x="58658" y="71240"/>
                    <a:pt x="60301" y="70047"/>
                  </a:cubicBezTo>
                  <a:cubicBezTo>
                    <a:pt x="61960" y="68840"/>
                    <a:pt x="63244" y="67208"/>
                    <a:pt x="64008" y="65326"/>
                  </a:cubicBezTo>
                  <a:cubicBezTo>
                    <a:pt x="64775" y="63446"/>
                    <a:pt x="64995" y="61381"/>
                    <a:pt x="64646" y="59358"/>
                  </a:cubicBezTo>
                  <a:lnTo>
                    <a:pt x="63576" y="53099"/>
                  </a:lnTo>
                  <a:cubicBezTo>
                    <a:pt x="63443" y="52335"/>
                    <a:pt x="63173" y="51592"/>
                    <a:pt x="62785" y="50916"/>
                  </a:cubicBezTo>
                  <a:cubicBezTo>
                    <a:pt x="62927" y="50153"/>
                    <a:pt x="62933" y="49358"/>
                    <a:pt x="62801" y="48595"/>
                  </a:cubicBezTo>
                  <a:lnTo>
                    <a:pt x="62497" y="46831"/>
                  </a:lnTo>
                  <a:lnTo>
                    <a:pt x="71601" y="37960"/>
                  </a:lnTo>
                  <a:cubicBezTo>
                    <a:pt x="73071" y="36527"/>
                    <a:pt x="74105" y="34726"/>
                    <a:pt x="74592" y="32756"/>
                  </a:cubicBezTo>
                  <a:cubicBezTo>
                    <a:pt x="75078" y="30785"/>
                    <a:pt x="75001" y="28711"/>
                    <a:pt x="74366" y="26758"/>
                  </a:cubicBezTo>
                  <a:cubicBezTo>
                    <a:pt x="73730" y="24801"/>
                    <a:pt x="72574" y="23077"/>
                    <a:pt x="71023" y="21770"/>
                  </a:cubicBezTo>
                  <a:cubicBezTo>
                    <a:pt x="69472" y="20462"/>
                    <a:pt x="67576" y="19613"/>
                    <a:pt x="65542" y="19317"/>
                  </a:cubicBezTo>
                  <a:lnTo>
                    <a:pt x="52964" y="17488"/>
                  </a:lnTo>
                  <a:lnTo>
                    <a:pt x="47341" y="6094"/>
                  </a:lnTo>
                  <a:cubicBezTo>
                    <a:pt x="46432" y="4248"/>
                    <a:pt x="45040" y="2711"/>
                    <a:pt x="43313" y="1639"/>
                  </a:cubicBezTo>
                  <a:cubicBezTo>
                    <a:pt x="41589" y="565"/>
                    <a:pt x="39593" y="0"/>
                    <a:pt x="37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44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33"/>
            <p:cNvSpPr/>
            <p:nvPr/>
          </p:nvSpPr>
          <p:spPr>
            <a:xfrm>
              <a:off x="2753750" y="41200"/>
              <a:ext cx="1600525" cy="1473075"/>
            </a:xfrm>
            <a:custGeom>
              <a:avLst/>
              <a:gdLst/>
              <a:ahLst/>
              <a:cxnLst/>
              <a:rect l="l" t="t" r="r" b="b"/>
              <a:pathLst>
                <a:path w="64021" h="58923" extrusionOk="0">
                  <a:moveTo>
                    <a:pt x="32011" y="0"/>
                  </a:moveTo>
                  <a:cubicBezTo>
                    <a:pt x="30471" y="0"/>
                    <a:pt x="28931" y="803"/>
                    <a:pt x="28140" y="2408"/>
                  </a:cubicBezTo>
                  <a:lnTo>
                    <a:pt x="21979" y="14888"/>
                  </a:lnTo>
                  <a:cubicBezTo>
                    <a:pt x="21351" y="16162"/>
                    <a:pt x="20134" y="17044"/>
                    <a:pt x="18728" y="17250"/>
                  </a:cubicBezTo>
                  <a:lnTo>
                    <a:pt x="4957" y="19250"/>
                  </a:lnTo>
                  <a:cubicBezTo>
                    <a:pt x="1416" y="19765"/>
                    <a:pt x="0" y="24117"/>
                    <a:pt x="2565" y="26614"/>
                  </a:cubicBezTo>
                  <a:lnTo>
                    <a:pt x="12531" y="36330"/>
                  </a:lnTo>
                  <a:cubicBezTo>
                    <a:pt x="13548" y="37320"/>
                    <a:pt x="14011" y="38749"/>
                    <a:pt x="13771" y="40151"/>
                  </a:cubicBezTo>
                  <a:lnTo>
                    <a:pt x="11419" y="53865"/>
                  </a:lnTo>
                  <a:cubicBezTo>
                    <a:pt x="10940" y="56656"/>
                    <a:pt x="13159" y="58922"/>
                    <a:pt x="15674" y="58922"/>
                  </a:cubicBezTo>
                  <a:cubicBezTo>
                    <a:pt x="16338" y="58922"/>
                    <a:pt x="17023" y="58765"/>
                    <a:pt x="17684" y="58417"/>
                  </a:cubicBezTo>
                  <a:lnTo>
                    <a:pt x="30001" y="51942"/>
                  </a:lnTo>
                  <a:cubicBezTo>
                    <a:pt x="30630" y="51611"/>
                    <a:pt x="31320" y="51445"/>
                    <a:pt x="32011" y="51445"/>
                  </a:cubicBezTo>
                  <a:cubicBezTo>
                    <a:pt x="32701" y="51445"/>
                    <a:pt x="33391" y="51611"/>
                    <a:pt x="34020" y="51942"/>
                  </a:cubicBezTo>
                  <a:lnTo>
                    <a:pt x="46337" y="58417"/>
                  </a:lnTo>
                  <a:cubicBezTo>
                    <a:pt x="46998" y="58765"/>
                    <a:pt x="47683" y="58922"/>
                    <a:pt x="48347" y="58922"/>
                  </a:cubicBezTo>
                  <a:cubicBezTo>
                    <a:pt x="50862" y="58922"/>
                    <a:pt x="53081" y="56656"/>
                    <a:pt x="52602" y="53865"/>
                  </a:cubicBezTo>
                  <a:lnTo>
                    <a:pt x="50250" y="40151"/>
                  </a:lnTo>
                  <a:cubicBezTo>
                    <a:pt x="50010" y="38749"/>
                    <a:pt x="50473" y="37320"/>
                    <a:pt x="51490" y="36330"/>
                  </a:cubicBezTo>
                  <a:lnTo>
                    <a:pt x="61456" y="26614"/>
                  </a:lnTo>
                  <a:cubicBezTo>
                    <a:pt x="64021" y="24117"/>
                    <a:pt x="62605" y="19765"/>
                    <a:pt x="59064" y="19250"/>
                  </a:cubicBezTo>
                  <a:lnTo>
                    <a:pt x="45293" y="17250"/>
                  </a:lnTo>
                  <a:cubicBezTo>
                    <a:pt x="43887" y="17044"/>
                    <a:pt x="42670" y="16162"/>
                    <a:pt x="42042" y="14888"/>
                  </a:cubicBezTo>
                  <a:lnTo>
                    <a:pt x="35881" y="2408"/>
                  </a:lnTo>
                  <a:cubicBezTo>
                    <a:pt x="35090" y="803"/>
                    <a:pt x="33550" y="0"/>
                    <a:pt x="320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33"/>
            <p:cNvSpPr/>
            <p:nvPr/>
          </p:nvSpPr>
          <p:spPr>
            <a:xfrm>
              <a:off x="2753750" y="41250"/>
              <a:ext cx="883275" cy="1473000"/>
            </a:xfrm>
            <a:custGeom>
              <a:avLst/>
              <a:gdLst/>
              <a:ahLst/>
              <a:cxnLst/>
              <a:rect l="l" t="t" r="r" b="b"/>
              <a:pathLst>
                <a:path w="35331" h="58920" extrusionOk="0">
                  <a:moveTo>
                    <a:pt x="32009" y="0"/>
                  </a:moveTo>
                  <a:cubicBezTo>
                    <a:pt x="30470" y="0"/>
                    <a:pt x="28931" y="802"/>
                    <a:pt x="28140" y="2406"/>
                  </a:cubicBezTo>
                  <a:lnTo>
                    <a:pt x="21979" y="14886"/>
                  </a:lnTo>
                  <a:cubicBezTo>
                    <a:pt x="21351" y="16160"/>
                    <a:pt x="20134" y="17042"/>
                    <a:pt x="18728" y="17248"/>
                  </a:cubicBezTo>
                  <a:lnTo>
                    <a:pt x="4957" y="19248"/>
                  </a:lnTo>
                  <a:cubicBezTo>
                    <a:pt x="1416" y="19763"/>
                    <a:pt x="0" y="24115"/>
                    <a:pt x="2565" y="26612"/>
                  </a:cubicBezTo>
                  <a:lnTo>
                    <a:pt x="12531" y="36328"/>
                  </a:lnTo>
                  <a:cubicBezTo>
                    <a:pt x="13548" y="37318"/>
                    <a:pt x="14011" y="38747"/>
                    <a:pt x="13771" y="40149"/>
                  </a:cubicBezTo>
                  <a:lnTo>
                    <a:pt x="11419" y="53863"/>
                  </a:lnTo>
                  <a:cubicBezTo>
                    <a:pt x="10940" y="56655"/>
                    <a:pt x="13155" y="58919"/>
                    <a:pt x="15669" y="58919"/>
                  </a:cubicBezTo>
                  <a:cubicBezTo>
                    <a:pt x="16208" y="58919"/>
                    <a:pt x="16760" y="58815"/>
                    <a:pt x="17302" y="58591"/>
                  </a:cubicBezTo>
                  <a:cubicBezTo>
                    <a:pt x="16538" y="57685"/>
                    <a:pt x="16137" y="56454"/>
                    <a:pt x="16369" y="55100"/>
                  </a:cubicBezTo>
                  <a:lnTo>
                    <a:pt x="18721" y="41386"/>
                  </a:lnTo>
                  <a:cubicBezTo>
                    <a:pt x="18961" y="39984"/>
                    <a:pt x="18498" y="38558"/>
                    <a:pt x="17478" y="37565"/>
                  </a:cubicBezTo>
                  <a:lnTo>
                    <a:pt x="7515" y="27853"/>
                  </a:lnTo>
                  <a:cubicBezTo>
                    <a:pt x="4951" y="25351"/>
                    <a:pt x="6367" y="20999"/>
                    <a:pt x="9908" y="20485"/>
                  </a:cubicBezTo>
                  <a:lnTo>
                    <a:pt x="23679" y="18485"/>
                  </a:lnTo>
                  <a:cubicBezTo>
                    <a:pt x="25085" y="18279"/>
                    <a:pt x="26301" y="17397"/>
                    <a:pt x="26930" y="16123"/>
                  </a:cubicBezTo>
                  <a:lnTo>
                    <a:pt x="33087" y="3643"/>
                  </a:lnTo>
                  <a:cubicBezTo>
                    <a:pt x="33594" y="2619"/>
                    <a:pt x="34408" y="1923"/>
                    <a:pt x="35330" y="1552"/>
                  </a:cubicBezTo>
                  <a:cubicBezTo>
                    <a:pt x="34482" y="517"/>
                    <a:pt x="33245" y="0"/>
                    <a:pt x="32009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33"/>
            <p:cNvSpPr/>
            <p:nvPr/>
          </p:nvSpPr>
          <p:spPr>
            <a:xfrm>
              <a:off x="2752900" y="245575"/>
              <a:ext cx="1347275" cy="1291875"/>
            </a:xfrm>
            <a:custGeom>
              <a:avLst/>
              <a:gdLst/>
              <a:ahLst/>
              <a:cxnLst/>
              <a:rect l="l" t="t" r="r" b="b"/>
              <a:pathLst>
                <a:path w="53891" h="51675" extrusionOk="0">
                  <a:moveTo>
                    <a:pt x="24869" y="0"/>
                  </a:moveTo>
                  <a:cubicBezTo>
                    <a:pt x="24527" y="0"/>
                    <a:pt x="24199" y="189"/>
                    <a:pt x="24038" y="516"/>
                  </a:cubicBezTo>
                  <a:lnTo>
                    <a:pt x="21182" y="6304"/>
                  </a:lnTo>
                  <a:cubicBezTo>
                    <a:pt x="20688" y="7304"/>
                    <a:pt x="19732" y="7997"/>
                    <a:pt x="18627" y="8156"/>
                  </a:cubicBezTo>
                  <a:lnTo>
                    <a:pt x="4860" y="10160"/>
                  </a:lnTo>
                  <a:cubicBezTo>
                    <a:pt x="2866" y="10447"/>
                    <a:pt x="1244" y="11816"/>
                    <a:pt x="622" y="13728"/>
                  </a:cubicBezTo>
                  <a:cubicBezTo>
                    <a:pt x="0" y="15641"/>
                    <a:pt x="510" y="17702"/>
                    <a:pt x="1950" y="19109"/>
                  </a:cubicBezTo>
                  <a:lnTo>
                    <a:pt x="11916" y="28821"/>
                  </a:lnTo>
                  <a:cubicBezTo>
                    <a:pt x="12713" y="29598"/>
                    <a:pt x="13078" y="30719"/>
                    <a:pt x="12889" y="31821"/>
                  </a:cubicBezTo>
                  <a:lnTo>
                    <a:pt x="10537" y="45534"/>
                  </a:lnTo>
                  <a:cubicBezTo>
                    <a:pt x="10199" y="47518"/>
                    <a:pt x="10996" y="49485"/>
                    <a:pt x="12626" y="50667"/>
                  </a:cubicBezTo>
                  <a:cubicBezTo>
                    <a:pt x="13544" y="51335"/>
                    <a:pt x="14620" y="51675"/>
                    <a:pt x="15703" y="51675"/>
                  </a:cubicBezTo>
                  <a:cubicBezTo>
                    <a:pt x="16537" y="51675"/>
                    <a:pt x="17376" y="51474"/>
                    <a:pt x="18150" y="51066"/>
                  </a:cubicBezTo>
                  <a:lnTo>
                    <a:pt x="30468" y="44591"/>
                  </a:lnTo>
                  <a:cubicBezTo>
                    <a:pt x="30961" y="44331"/>
                    <a:pt x="31503" y="44201"/>
                    <a:pt x="32045" y="44201"/>
                  </a:cubicBezTo>
                  <a:cubicBezTo>
                    <a:pt x="32586" y="44201"/>
                    <a:pt x="33128" y="44331"/>
                    <a:pt x="33621" y="44591"/>
                  </a:cubicBezTo>
                  <a:lnTo>
                    <a:pt x="45939" y="51066"/>
                  </a:lnTo>
                  <a:cubicBezTo>
                    <a:pt x="46692" y="51463"/>
                    <a:pt x="47532" y="51662"/>
                    <a:pt x="48373" y="51662"/>
                  </a:cubicBezTo>
                  <a:cubicBezTo>
                    <a:pt x="49460" y="51662"/>
                    <a:pt x="50551" y="51330"/>
                    <a:pt x="51463" y="50667"/>
                  </a:cubicBezTo>
                  <a:cubicBezTo>
                    <a:pt x="53093" y="49485"/>
                    <a:pt x="53890" y="47518"/>
                    <a:pt x="53552" y="45534"/>
                  </a:cubicBezTo>
                  <a:lnTo>
                    <a:pt x="52477" y="39279"/>
                  </a:lnTo>
                  <a:cubicBezTo>
                    <a:pt x="52399" y="38829"/>
                    <a:pt x="52009" y="38509"/>
                    <a:pt x="51565" y="38509"/>
                  </a:cubicBezTo>
                  <a:cubicBezTo>
                    <a:pt x="51513" y="38509"/>
                    <a:pt x="51459" y="38513"/>
                    <a:pt x="51406" y="38522"/>
                  </a:cubicBezTo>
                  <a:cubicBezTo>
                    <a:pt x="50899" y="38607"/>
                    <a:pt x="50562" y="39087"/>
                    <a:pt x="50649" y="39594"/>
                  </a:cubicBezTo>
                  <a:lnTo>
                    <a:pt x="51721" y="45848"/>
                  </a:lnTo>
                  <a:cubicBezTo>
                    <a:pt x="51944" y="47150"/>
                    <a:pt x="51440" y="48390"/>
                    <a:pt x="50372" y="49164"/>
                  </a:cubicBezTo>
                  <a:cubicBezTo>
                    <a:pt x="49770" y="49602"/>
                    <a:pt x="49083" y="49823"/>
                    <a:pt x="48389" y="49823"/>
                  </a:cubicBezTo>
                  <a:cubicBezTo>
                    <a:pt x="47853" y="49823"/>
                    <a:pt x="47312" y="49691"/>
                    <a:pt x="46803" y="49424"/>
                  </a:cubicBezTo>
                  <a:lnTo>
                    <a:pt x="34486" y="42949"/>
                  </a:lnTo>
                  <a:cubicBezTo>
                    <a:pt x="33723" y="42547"/>
                    <a:pt x="32884" y="42346"/>
                    <a:pt x="32045" y="42346"/>
                  </a:cubicBezTo>
                  <a:cubicBezTo>
                    <a:pt x="31206" y="42346"/>
                    <a:pt x="30367" y="42547"/>
                    <a:pt x="29603" y="42949"/>
                  </a:cubicBezTo>
                  <a:lnTo>
                    <a:pt x="17286" y="49424"/>
                  </a:lnTo>
                  <a:cubicBezTo>
                    <a:pt x="16777" y="49691"/>
                    <a:pt x="16236" y="49823"/>
                    <a:pt x="15700" y="49823"/>
                  </a:cubicBezTo>
                  <a:cubicBezTo>
                    <a:pt x="15006" y="49823"/>
                    <a:pt x="14319" y="49602"/>
                    <a:pt x="13717" y="49164"/>
                  </a:cubicBezTo>
                  <a:cubicBezTo>
                    <a:pt x="12649" y="48390"/>
                    <a:pt x="12145" y="47150"/>
                    <a:pt x="12369" y="45848"/>
                  </a:cubicBezTo>
                  <a:lnTo>
                    <a:pt x="14721" y="32135"/>
                  </a:lnTo>
                  <a:cubicBezTo>
                    <a:pt x="15011" y="30432"/>
                    <a:pt x="14447" y="28695"/>
                    <a:pt x="13210" y="27492"/>
                  </a:cubicBezTo>
                  <a:lnTo>
                    <a:pt x="3248" y="17777"/>
                  </a:lnTo>
                  <a:cubicBezTo>
                    <a:pt x="2302" y="16858"/>
                    <a:pt x="1981" y="15556"/>
                    <a:pt x="2390" y="14303"/>
                  </a:cubicBezTo>
                  <a:cubicBezTo>
                    <a:pt x="2795" y="13049"/>
                    <a:pt x="3819" y="12184"/>
                    <a:pt x="5124" y="11995"/>
                  </a:cubicBezTo>
                  <a:lnTo>
                    <a:pt x="18897" y="9994"/>
                  </a:lnTo>
                  <a:cubicBezTo>
                    <a:pt x="20604" y="9748"/>
                    <a:pt x="22081" y="8673"/>
                    <a:pt x="22848" y="7126"/>
                  </a:cubicBezTo>
                  <a:lnTo>
                    <a:pt x="25703" y="1340"/>
                  </a:lnTo>
                  <a:cubicBezTo>
                    <a:pt x="25930" y="881"/>
                    <a:pt x="25741" y="323"/>
                    <a:pt x="25281" y="96"/>
                  </a:cubicBezTo>
                  <a:cubicBezTo>
                    <a:pt x="25148" y="31"/>
                    <a:pt x="25007" y="0"/>
                    <a:pt x="24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7" name="Google Shape;1587;p33"/>
            <p:cNvSpPr/>
            <p:nvPr/>
          </p:nvSpPr>
          <p:spPr>
            <a:xfrm>
              <a:off x="3391500" y="18075"/>
              <a:ext cx="963625" cy="1123900"/>
            </a:xfrm>
            <a:custGeom>
              <a:avLst/>
              <a:gdLst/>
              <a:ahLst/>
              <a:cxnLst/>
              <a:rect l="l" t="t" r="r" b="b"/>
              <a:pathLst>
                <a:path w="38545" h="44956" extrusionOk="0">
                  <a:moveTo>
                    <a:pt x="6499" y="1"/>
                  </a:moveTo>
                  <a:cubicBezTo>
                    <a:pt x="4488" y="1"/>
                    <a:pt x="2687" y="1120"/>
                    <a:pt x="1795" y="2925"/>
                  </a:cubicBezTo>
                  <a:lnTo>
                    <a:pt x="227" y="6101"/>
                  </a:lnTo>
                  <a:cubicBezTo>
                    <a:pt x="1" y="6561"/>
                    <a:pt x="189" y="7118"/>
                    <a:pt x="649" y="7345"/>
                  </a:cubicBezTo>
                  <a:cubicBezTo>
                    <a:pt x="781" y="7410"/>
                    <a:pt x="921" y="7440"/>
                    <a:pt x="1058" y="7440"/>
                  </a:cubicBezTo>
                  <a:cubicBezTo>
                    <a:pt x="1401" y="7440"/>
                    <a:pt x="1731" y="7250"/>
                    <a:pt x="1893" y="6922"/>
                  </a:cubicBezTo>
                  <a:lnTo>
                    <a:pt x="3461" y="3745"/>
                  </a:lnTo>
                  <a:cubicBezTo>
                    <a:pt x="4045" y="2563"/>
                    <a:pt x="5181" y="1857"/>
                    <a:pt x="6499" y="1857"/>
                  </a:cubicBezTo>
                  <a:cubicBezTo>
                    <a:pt x="7820" y="1857"/>
                    <a:pt x="8956" y="2563"/>
                    <a:pt x="9540" y="3745"/>
                  </a:cubicBezTo>
                  <a:lnTo>
                    <a:pt x="15697" y="16226"/>
                  </a:lnTo>
                  <a:cubicBezTo>
                    <a:pt x="16464" y="17773"/>
                    <a:pt x="17941" y="18848"/>
                    <a:pt x="19648" y="19094"/>
                  </a:cubicBezTo>
                  <a:lnTo>
                    <a:pt x="33418" y="21095"/>
                  </a:lnTo>
                  <a:cubicBezTo>
                    <a:pt x="34726" y="21284"/>
                    <a:pt x="35750" y="22149"/>
                    <a:pt x="36155" y="23403"/>
                  </a:cubicBezTo>
                  <a:cubicBezTo>
                    <a:pt x="36564" y="24656"/>
                    <a:pt x="36243" y="25958"/>
                    <a:pt x="35297" y="26877"/>
                  </a:cubicBezTo>
                  <a:lnTo>
                    <a:pt x="25335" y="36592"/>
                  </a:lnTo>
                  <a:cubicBezTo>
                    <a:pt x="24098" y="37795"/>
                    <a:pt x="23534" y="39532"/>
                    <a:pt x="23825" y="41235"/>
                  </a:cubicBezTo>
                  <a:cubicBezTo>
                    <a:pt x="23825" y="41235"/>
                    <a:pt x="24331" y="44179"/>
                    <a:pt x="24331" y="44186"/>
                  </a:cubicBezTo>
                  <a:cubicBezTo>
                    <a:pt x="24407" y="44632"/>
                    <a:pt x="24810" y="44955"/>
                    <a:pt x="25252" y="44955"/>
                  </a:cubicBezTo>
                  <a:cubicBezTo>
                    <a:pt x="25302" y="44955"/>
                    <a:pt x="25352" y="44951"/>
                    <a:pt x="25403" y="44943"/>
                  </a:cubicBezTo>
                  <a:cubicBezTo>
                    <a:pt x="25910" y="44855"/>
                    <a:pt x="26247" y="44375"/>
                    <a:pt x="26160" y="43871"/>
                  </a:cubicBezTo>
                  <a:lnTo>
                    <a:pt x="25656" y="40921"/>
                  </a:lnTo>
                  <a:cubicBezTo>
                    <a:pt x="25467" y="39823"/>
                    <a:pt x="25832" y="38698"/>
                    <a:pt x="26629" y="37921"/>
                  </a:cubicBezTo>
                  <a:lnTo>
                    <a:pt x="36595" y="28209"/>
                  </a:lnTo>
                  <a:cubicBezTo>
                    <a:pt x="38035" y="26802"/>
                    <a:pt x="38545" y="24741"/>
                    <a:pt x="37923" y="22828"/>
                  </a:cubicBezTo>
                  <a:cubicBezTo>
                    <a:pt x="37301" y="20916"/>
                    <a:pt x="35675" y="19547"/>
                    <a:pt x="33685" y="19260"/>
                  </a:cubicBezTo>
                  <a:lnTo>
                    <a:pt x="19915" y="17256"/>
                  </a:lnTo>
                  <a:cubicBezTo>
                    <a:pt x="18813" y="17097"/>
                    <a:pt x="17857" y="16404"/>
                    <a:pt x="17363" y="15404"/>
                  </a:cubicBezTo>
                  <a:lnTo>
                    <a:pt x="11207" y="2925"/>
                  </a:lnTo>
                  <a:cubicBezTo>
                    <a:pt x="10314" y="1120"/>
                    <a:pt x="8513" y="1"/>
                    <a:pt x="64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88" name="Google Shape;1588;p33"/>
          <p:cNvGrpSpPr/>
          <p:nvPr/>
        </p:nvGrpSpPr>
        <p:grpSpPr>
          <a:xfrm rot="-1213353">
            <a:off x="8699764" y="4167091"/>
            <a:ext cx="279018" cy="268103"/>
            <a:chOff x="2416614" y="-315052"/>
            <a:chExt cx="2274706" cy="2185722"/>
          </a:xfrm>
        </p:grpSpPr>
        <p:sp>
          <p:nvSpPr>
            <p:cNvPr id="1589" name="Google Shape;1589;p33"/>
            <p:cNvSpPr/>
            <p:nvPr/>
          </p:nvSpPr>
          <p:spPr>
            <a:xfrm>
              <a:off x="2416614" y="-315052"/>
              <a:ext cx="2274706" cy="2185722"/>
            </a:xfrm>
            <a:custGeom>
              <a:avLst/>
              <a:gdLst/>
              <a:ahLst/>
              <a:cxnLst/>
              <a:rect l="l" t="t" r="r" b="b"/>
              <a:pathLst>
                <a:path w="75079" h="72142" extrusionOk="0">
                  <a:moveTo>
                    <a:pt x="37538" y="0"/>
                  </a:moveTo>
                  <a:cubicBezTo>
                    <a:pt x="35486" y="0"/>
                    <a:pt x="33490" y="565"/>
                    <a:pt x="31763" y="1639"/>
                  </a:cubicBezTo>
                  <a:cubicBezTo>
                    <a:pt x="30040" y="2711"/>
                    <a:pt x="28647" y="4252"/>
                    <a:pt x="27738" y="6094"/>
                  </a:cubicBezTo>
                  <a:lnTo>
                    <a:pt x="26170" y="9270"/>
                  </a:lnTo>
                  <a:cubicBezTo>
                    <a:pt x="25872" y="9871"/>
                    <a:pt x="25670" y="10506"/>
                    <a:pt x="25568" y="11158"/>
                  </a:cubicBezTo>
                  <a:cubicBezTo>
                    <a:pt x="25113" y="11639"/>
                    <a:pt x="24734" y="12183"/>
                    <a:pt x="24436" y="12785"/>
                  </a:cubicBezTo>
                  <a:lnTo>
                    <a:pt x="22115" y="17488"/>
                  </a:lnTo>
                  <a:lnTo>
                    <a:pt x="9537" y="19317"/>
                  </a:lnTo>
                  <a:cubicBezTo>
                    <a:pt x="7503" y="19613"/>
                    <a:pt x="5607" y="20458"/>
                    <a:pt x="4056" y="21770"/>
                  </a:cubicBezTo>
                  <a:cubicBezTo>
                    <a:pt x="2505" y="23077"/>
                    <a:pt x="1349" y="24801"/>
                    <a:pt x="713" y="26755"/>
                  </a:cubicBezTo>
                  <a:cubicBezTo>
                    <a:pt x="78" y="28711"/>
                    <a:pt x="1" y="30782"/>
                    <a:pt x="487" y="32756"/>
                  </a:cubicBezTo>
                  <a:cubicBezTo>
                    <a:pt x="974" y="34726"/>
                    <a:pt x="2008" y="36523"/>
                    <a:pt x="3478" y="37960"/>
                  </a:cubicBezTo>
                  <a:lnTo>
                    <a:pt x="12578" y="46831"/>
                  </a:lnTo>
                  <a:lnTo>
                    <a:pt x="10433" y="59358"/>
                  </a:lnTo>
                  <a:cubicBezTo>
                    <a:pt x="10084" y="61381"/>
                    <a:pt x="10304" y="63446"/>
                    <a:pt x="11071" y="65329"/>
                  </a:cubicBezTo>
                  <a:cubicBezTo>
                    <a:pt x="11835" y="67208"/>
                    <a:pt x="13116" y="68840"/>
                    <a:pt x="14778" y="70047"/>
                  </a:cubicBezTo>
                  <a:cubicBezTo>
                    <a:pt x="16664" y="71418"/>
                    <a:pt x="18884" y="72141"/>
                    <a:pt x="21195" y="72141"/>
                  </a:cubicBezTo>
                  <a:cubicBezTo>
                    <a:pt x="22956" y="72141"/>
                    <a:pt x="24717" y="71706"/>
                    <a:pt x="26289" y="70881"/>
                  </a:cubicBezTo>
                  <a:lnTo>
                    <a:pt x="37538" y="64967"/>
                  </a:lnTo>
                  <a:lnTo>
                    <a:pt x="48271" y="70607"/>
                  </a:lnTo>
                  <a:lnTo>
                    <a:pt x="48274" y="70611"/>
                  </a:lnTo>
                  <a:cubicBezTo>
                    <a:pt x="48430" y="70692"/>
                    <a:pt x="48561" y="70759"/>
                    <a:pt x="48689" y="70827"/>
                  </a:cubicBezTo>
                  <a:cubicBezTo>
                    <a:pt x="48720" y="70844"/>
                    <a:pt x="48750" y="70861"/>
                    <a:pt x="48784" y="70878"/>
                  </a:cubicBezTo>
                  <a:lnTo>
                    <a:pt x="48787" y="70881"/>
                  </a:lnTo>
                  <a:cubicBezTo>
                    <a:pt x="50349" y="71699"/>
                    <a:pt x="52086" y="72124"/>
                    <a:pt x="53859" y="72124"/>
                  </a:cubicBezTo>
                  <a:cubicBezTo>
                    <a:pt x="54127" y="72124"/>
                    <a:pt x="54394" y="72115"/>
                    <a:pt x="54661" y="72094"/>
                  </a:cubicBezTo>
                  <a:cubicBezTo>
                    <a:pt x="56709" y="71949"/>
                    <a:pt x="58658" y="71240"/>
                    <a:pt x="60301" y="70047"/>
                  </a:cubicBezTo>
                  <a:cubicBezTo>
                    <a:pt x="61960" y="68840"/>
                    <a:pt x="63244" y="67208"/>
                    <a:pt x="64008" y="65326"/>
                  </a:cubicBezTo>
                  <a:cubicBezTo>
                    <a:pt x="64775" y="63446"/>
                    <a:pt x="64995" y="61381"/>
                    <a:pt x="64646" y="59358"/>
                  </a:cubicBezTo>
                  <a:lnTo>
                    <a:pt x="63576" y="53099"/>
                  </a:lnTo>
                  <a:cubicBezTo>
                    <a:pt x="63443" y="52335"/>
                    <a:pt x="63173" y="51592"/>
                    <a:pt x="62785" y="50916"/>
                  </a:cubicBezTo>
                  <a:cubicBezTo>
                    <a:pt x="62927" y="50153"/>
                    <a:pt x="62933" y="49358"/>
                    <a:pt x="62801" y="48595"/>
                  </a:cubicBezTo>
                  <a:lnTo>
                    <a:pt x="62497" y="46831"/>
                  </a:lnTo>
                  <a:lnTo>
                    <a:pt x="71601" y="37960"/>
                  </a:lnTo>
                  <a:cubicBezTo>
                    <a:pt x="73071" y="36527"/>
                    <a:pt x="74105" y="34726"/>
                    <a:pt x="74592" y="32756"/>
                  </a:cubicBezTo>
                  <a:cubicBezTo>
                    <a:pt x="75078" y="30785"/>
                    <a:pt x="75001" y="28711"/>
                    <a:pt x="74366" y="26758"/>
                  </a:cubicBezTo>
                  <a:cubicBezTo>
                    <a:pt x="73730" y="24801"/>
                    <a:pt x="72574" y="23077"/>
                    <a:pt x="71023" y="21770"/>
                  </a:cubicBezTo>
                  <a:cubicBezTo>
                    <a:pt x="69472" y="20462"/>
                    <a:pt x="67576" y="19613"/>
                    <a:pt x="65542" y="19317"/>
                  </a:cubicBezTo>
                  <a:lnTo>
                    <a:pt x="52964" y="17488"/>
                  </a:lnTo>
                  <a:lnTo>
                    <a:pt x="47341" y="6094"/>
                  </a:lnTo>
                  <a:cubicBezTo>
                    <a:pt x="46432" y="4248"/>
                    <a:pt x="45040" y="2711"/>
                    <a:pt x="43313" y="1639"/>
                  </a:cubicBezTo>
                  <a:cubicBezTo>
                    <a:pt x="41589" y="565"/>
                    <a:pt x="39593" y="0"/>
                    <a:pt x="37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44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0" name="Google Shape;1590;p33"/>
            <p:cNvSpPr/>
            <p:nvPr/>
          </p:nvSpPr>
          <p:spPr>
            <a:xfrm>
              <a:off x="2753750" y="41200"/>
              <a:ext cx="1600525" cy="1473075"/>
            </a:xfrm>
            <a:custGeom>
              <a:avLst/>
              <a:gdLst/>
              <a:ahLst/>
              <a:cxnLst/>
              <a:rect l="l" t="t" r="r" b="b"/>
              <a:pathLst>
                <a:path w="64021" h="58923" extrusionOk="0">
                  <a:moveTo>
                    <a:pt x="32011" y="0"/>
                  </a:moveTo>
                  <a:cubicBezTo>
                    <a:pt x="30471" y="0"/>
                    <a:pt x="28931" y="803"/>
                    <a:pt x="28140" y="2408"/>
                  </a:cubicBezTo>
                  <a:lnTo>
                    <a:pt x="21979" y="14888"/>
                  </a:lnTo>
                  <a:cubicBezTo>
                    <a:pt x="21351" y="16162"/>
                    <a:pt x="20134" y="17044"/>
                    <a:pt x="18728" y="17250"/>
                  </a:cubicBezTo>
                  <a:lnTo>
                    <a:pt x="4957" y="19250"/>
                  </a:lnTo>
                  <a:cubicBezTo>
                    <a:pt x="1416" y="19765"/>
                    <a:pt x="0" y="24117"/>
                    <a:pt x="2565" y="26614"/>
                  </a:cubicBezTo>
                  <a:lnTo>
                    <a:pt x="12531" y="36330"/>
                  </a:lnTo>
                  <a:cubicBezTo>
                    <a:pt x="13548" y="37320"/>
                    <a:pt x="14011" y="38749"/>
                    <a:pt x="13771" y="40151"/>
                  </a:cubicBezTo>
                  <a:lnTo>
                    <a:pt x="11419" y="53865"/>
                  </a:lnTo>
                  <a:cubicBezTo>
                    <a:pt x="10940" y="56656"/>
                    <a:pt x="13159" y="58922"/>
                    <a:pt x="15674" y="58922"/>
                  </a:cubicBezTo>
                  <a:cubicBezTo>
                    <a:pt x="16338" y="58922"/>
                    <a:pt x="17023" y="58765"/>
                    <a:pt x="17684" y="58417"/>
                  </a:cubicBezTo>
                  <a:lnTo>
                    <a:pt x="30001" y="51942"/>
                  </a:lnTo>
                  <a:cubicBezTo>
                    <a:pt x="30630" y="51611"/>
                    <a:pt x="31320" y="51445"/>
                    <a:pt x="32011" y="51445"/>
                  </a:cubicBezTo>
                  <a:cubicBezTo>
                    <a:pt x="32701" y="51445"/>
                    <a:pt x="33391" y="51611"/>
                    <a:pt x="34020" y="51942"/>
                  </a:cubicBezTo>
                  <a:lnTo>
                    <a:pt x="46337" y="58417"/>
                  </a:lnTo>
                  <a:cubicBezTo>
                    <a:pt x="46998" y="58765"/>
                    <a:pt x="47683" y="58922"/>
                    <a:pt x="48347" y="58922"/>
                  </a:cubicBezTo>
                  <a:cubicBezTo>
                    <a:pt x="50862" y="58922"/>
                    <a:pt x="53081" y="56656"/>
                    <a:pt x="52602" y="53865"/>
                  </a:cubicBezTo>
                  <a:lnTo>
                    <a:pt x="50250" y="40151"/>
                  </a:lnTo>
                  <a:cubicBezTo>
                    <a:pt x="50010" y="38749"/>
                    <a:pt x="50473" y="37320"/>
                    <a:pt x="51490" y="36330"/>
                  </a:cubicBezTo>
                  <a:lnTo>
                    <a:pt x="61456" y="26614"/>
                  </a:lnTo>
                  <a:cubicBezTo>
                    <a:pt x="64021" y="24117"/>
                    <a:pt x="62605" y="19765"/>
                    <a:pt x="59064" y="19250"/>
                  </a:cubicBezTo>
                  <a:lnTo>
                    <a:pt x="45293" y="17250"/>
                  </a:lnTo>
                  <a:cubicBezTo>
                    <a:pt x="43887" y="17044"/>
                    <a:pt x="42670" y="16162"/>
                    <a:pt x="42042" y="14888"/>
                  </a:cubicBezTo>
                  <a:lnTo>
                    <a:pt x="35881" y="2408"/>
                  </a:lnTo>
                  <a:cubicBezTo>
                    <a:pt x="35090" y="803"/>
                    <a:pt x="33550" y="0"/>
                    <a:pt x="32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33"/>
            <p:cNvSpPr/>
            <p:nvPr/>
          </p:nvSpPr>
          <p:spPr>
            <a:xfrm>
              <a:off x="2753750" y="41250"/>
              <a:ext cx="883275" cy="1473000"/>
            </a:xfrm>
            <a:custGeom>
              <a:avLst/>
              <a:gdLst/>
              <a:ahLst/>
              <a:cxnLst/>
              <a:rect l="l" t="t" r="r" b="b"/>
              <a:pathLst>
                <a:path w="35331" h="58920" extrusionOk="0">
                  <a:moveTo>
                    <a:pt x="32009" y="0"/>
                  </a:moveTo>
                  <a:cubicBezTo>
                    <a:pt x="30470" y="0"/>
                    <a:pt x="28931" y="802"/>
                    <a:pt x="28140" y="2406"/>
                  </a:cubicBezTo>
                  <a:lnTo>
                    <a:pt x="21979" y="14886"/>
                  </a:lnTo>
                  <a:cubicBezTo>
                    <a:pt x="21351" y="16160"/>
                    <a:pt x="20134" y="17042"/>
                    <a:pt x="18728" y="17248"/>
                  </a:cubicBezTo>
                  <a:lnTo>
                    <a:pt x="4957" y="19248"/>
                  </a:lnTo>
                  <a:cubicBezTo>
                    <a:pt x="1416" y="19763"/>
                    <a:pt x="0" y="24115"/>
                    <a:pt x="2565" y="26612"/>
                  </a:cubicBezTo>
                  <a:lnTo>
                    <a:pt x="12531" y="36328"/>
                  </a:lnTo>
                  <a:cubicBezTo>
                    <a:pt x="13548" y="37318"/>
                    <a:pt x="14011" y="38747"/>
                    <a:pt x="13771" y="40149"/>
                  </a:cubicBezTo>
                  <a:lnTo>
                    <a:pt x="11419" y="53863"/>
                  </a:lnTo>
                  <a:cubicBezTo>
                    <a:pt x="10940" y="56655"/>
                    <a:pt x="13155" y="58919"/>
                    <a:pt x="15669" y="58919"/>
                  </a:cubicBezTo>
                  <a:cubicBezTo>
                    <a:pt x="16208" y="58919"/>
                    <a:pt x="16760" y="58815"/>
                    <a:pt x="17302" y="58591"/>
                  </a:cubicBezTo>
                  <a:cubicBezTo>
                    <a:pt x="16538" y="57685"/>
                    <a:pt x="16137" y="56454"/>
                    <a:pt x="16369" y="55100"/>
                  </a:cubicBezTo>
                  <a:lnTo>
                    <a:pt x="18721" y="41386"/>
                  </a:lnTo>
                  <a:cubicBezTo>
                    <a:pt x="18961" y="39984"/>
                    <a:pt x="18498" y="38558"/>
                    <a:pt x="17478" y="37565"/>
                  </a:cubicBezTo>
                  <a:lnTo>
                    <a:pt x="7515" y="27853"/>
                  </a:lnTo>
                  <a:cubicBezTo>
                    <a:pt x="4951" y="25351"/>
                    <a:pt x="6367" y="20999"/>
                    <a:pt x="9908" y="20485"/>
                  </a:cubicBezTo>
                  <a:lnTo>
                    <a:pt x="23679" y="18485"/>
                  </a:lnTo>
                  <a:cubicBezTo>
                    <a:pt x="25085" y="18279"/>
                    <a:pt x="26301" y="17397"/>
                    <a:pt x="26930" y="16123"/>
                  </a:cubicBezTo>
                  <a:lnTo>
                    <a:pt x="33087" y="3643"/>
                  </a:lnTo>
                  <a:cubicBezTo>
                    <a:pt x="33594" y="2619"/>
                    <a:pt x="34408" y="1923"/>
                    <a:pt x="35330" y="1552"/>
                  </a:cubicBezTo>
                  <a:cubicBezTo>
                    <a:pt x="34482" y="517"/>
                    <a:pt x="33245" y="0"/>
                    <a:pt x="32009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33"/>
            <p:cNvSpPr/>
            <p:nvPr/>
          </p:nvSpPr>
          <p:spPr>
            <a:xfrm>
              <a:off x="2752900" y="245575"/>
              <a:ext cx="1347275" cy="1291875"/>
            </a:xfrm>
            <a:custGeom>
              <a:avLst/>
              <a:gdLst/>
              <a:ahLst/>
              <a:cxnLst/>
              <a:rect l="l" t="t" r="r" b="b"/>
              <a:pathLst>
                <a:path w="53891" h="51675" extrusionOk="0">
                  <a:moveTo>
                    <a:pt x="24869" y="0"/>
                  </a:moveTo>
                  <a:cubicBezTo>
                    <a:pt x="24527" y="0"/>
                    <a:pt x="24199" y="189"/>
                    <a:pt x="24038" y="516"/>
                  </a:cubicBezTo>
                  <a:lnTo>
                    <a:pt x="21182" y="6304"/>
                  </a:lnTo>
                  <a:cubicBezTo>
                    <a:pt x="20688" y="7304"/>
                    <a:pt x="19732" y="7997"/>
                    <a:pt x="18627" y="8156"/>
                  </a:cubicBezTo>
                  <a:lnTo>
                    <a:pt x="4860" y="10160"/>
                  </a:lnTo>
                  <a:cubicBezTo>
                    <a:pt x="2866" y="10447"/>
                    <a:pt x="1244" y="11816"/>
                    <a:pt x="622" y="13728"/>
                  </a:cubicBezTo>
                  <a:cubicBezTo>
                    <a:pt x="0" y="15641"/>
                    <a:pt x="510" y="17702"/>
                    <a:pt x="1950" y="19109"/>
                  </a:cubicBezTo>
                  <a:lnTo>
                    <a:pt x="11916" y="28821"/>
                  </a:lnTo>
                  <a:cubicBezTo>
                    <a:pt x="12713" y="29598"/>
                    <a:pt x="13078" y="30719"/>
                    <a:pt x="12889" y="31821"/>
                  </a:cubicBezTo>
                  <a:lnTo>
                    <a:pt x="10537" y="45534"/>
                  </a:lnTo>
                  <a:cubicBezTo>
                    <a:pt x="10199" y="47518"/>
                    <a:pt x="10996" y="49485"/>
                    <a:pt x="12626" y="50667"/>
                  </a:cubicBezTo>
                  <a:cubicBezTo>
                    <a:pt x="13544" y="51335"/>
                    <a:pt x="14620" y="51675"/>
                    <a:pt x="15703" y="51675"/>
                  </a:cubicBezTo>
                  <a:cubicBezTo>
                    <a:pt x="16537" y="51675"/>
                    <a:pt x="17376" y="51474"/>
                    <a:pt x="18150" y="51066"/>
                  </a:cubicBezTo>
                  <a:lnTo>
                    <a:pt x="30468" y="44591"/>
                  </a:lnTo>
                  <a:cubicBezTo>
                    <a:pt x="30961" y="44331"/>
                    <a:pt x="31503" y="44201"/>
                    <a:pt x="32045" y="44201"/>
                  </a:cubicBezTo>
                  <a:cubicBezTo>
                    <a:pt x="32586" y="44201"/>
                    <a:pt x="33128" y="44331"/>
                    <a:pt x="33621" y="44591"/>
                  </a:cubicBezTo>
                  <a:lnTo>
                    <a:pt x="45939" y="51066"/>
                  </a:lnTo>
                  <a:cubicBezTo>
                    <a:pt x="46692" y="51463"/>
                    <a:pt x="47532" y="51662"/>
                    <a:pt x="48373" y="51662"/>
                  </a:cubicBezTo>
                  <a:cubicBezTo>
                    <a:pt x="49460" y="51662"/>
                    <a:pt x="50551" y="51330"/>
                    <a:pt x="51463" y="50667"/>
                  </a:cubicBezTo>
                  <a:cubicBezTo>
                    <a:pt x="53093" y="49485"/>
                    <a:pt x="53890" y="47518"/>
                    <a:pt x="53552" y="45534"/>
                  </a:cubicBezTo>
                  <a:lnTo>
                    <a:pt x="52477" y="39279"/>
                  </a:lnTo>
                  <a:cubicBezTo>
                    <a:pt x="52399" y="38829"/>
                    <a:pt x="52009" y="38509"/>
                    <a:pt x="51565" y="38509"/>
                  </a:cubicBezTo>
                  <a:cubicBezTo>
                    <a:pt x="51513" y="38509"/>
                    <a:pt x="51459" y="38513"/>
                    <a:pt x="51406" y="38522"/>
                  </a:cubicBezTo>
                  <a:cubicBezTo>
                    <a:pt x="50899" y="38607"/>
                    <a:pt x="50562" y="39087"/>
                    <a:pt x="50649" y="39594"/>
                  </a:cubicBezTo>
                  <a:lnTo>
                    <a:pt x="51721" y="45848"/>
                  </a:lnTo>
                  <a:cubicBezTo>
                    <a:pt x="51944" y="47150"/>
                    <a:pt x="51440" y="48390"/>
                    <a:pt x="50372" y="49164"/>
                  </a:cubicBezTo>
                  <a:cubicBezTo>
                    <a:pt x="49770" y="49602"/>
                    <a:pt x="49083" y="49823"/>
                    <a:pt x="48389" y="49823"/>
                  </a:cubicBezTo>
                  <a:cubicBezTo>
                    <a:pt x="47853" y="49823"/>
                    <a:pt x="47312" y="49691"/>
                    <a:pt x="46803" y="49424"/>
                  </a:cubicBezTo>
                  <a:lnTo>
                    <a:pt x="34486" y="42949"/>
                  </a:lnTo>
                  <a:cubicBezTo>
                    <a:pt x="33723" y="42547"/>
                    <a:pt x="32884" y="42346"/>
                    <a:pt x="32045" y="42346"/>
                  </a:cubicBezTo>
                  <a:cubicBezTo>
                    <a:pt x="31206" y="42346"/>
                    <a:pt x="30367" y="42547"/>
                    <a:pt x="29603" y="42949"/>
                  </a:cubicBezTo>
                  <a:lnTo>
                    <a:pt x="17286" y="49424"/>
                  </a:lnTo>
                  <a:cubicBezTo>
                    <a:pt x="16777" y="49691"/>
                    <a:pt x="16236" y="49823"/>
                    <a:pt x="15700" y="49823"/>
                  </a:cubicBezTo>
                  <a:cubicBezTo>
                    <a:pt x="15006" y="49823"/>
                    <a:pt x="14319" y="49602"/>
                    <a:pt x="13717" y="49164"/>
                  </a:cubicBezTo>
                  <a:cubicBezTo>
                    <a:pt x="12649" y="48390"/>
                    <a:pt x="12145" y="47150"/>
                    <a:pt x="12369" y="45848"/>
                  </a:cubicBezTo>
                  <a:lnTo>
                    <a:pt x="14721" y="32135"/>
                  </a:lnTo>
                  <a:cubicBezTo>
                    <a:pt x="15011" y="30432"/>
                    <a:pt x="14447" y="28695"/>
                    <a:pt x="13210" y="27492"/>
                  </a:cubicBezTo>
                  <a:lnTo>
                    <a:pt x="3248" y="17777"/>
                  </a:lnTo>
                  <a:cubicBezTo>
                    <a:pt x="2302" y="16858"/>
                    <a:pt x="1981" y="15556"/>
                    <a:pt x="2390" y="14303"/>
                  </a:cubicBezTo>
                  <a:cubicBezTo>
                    <a:pt x="2795" y="13049"/>
                    <a:pt x="3819" y="12184"/>
                    <a:pt x="5124" y="11995"/>
                  </a:cubicBezTo>
                  <a:lnTo>
                    <a:pt x="18897" y="9994"/>
                  </a:lnTo>
                  <a:cubicBezTo>
                    <a:pt x="20604" y="9748"/>
                    <a:pt x="22081" y="8673"/>
                    <a:pt x="22848" y="7126"/>
                  </a:cubicBezTo>
                  <a:lnTo>
                    <a:pt x="25703" y="1340"/>
                  </a:lnTo>
                  <a:cubicBezTo>
                    <a:pt x="25930" y="881"/>
                    <a:pt x="25741" y="323"/>
                    <a:pt x="25281" y="96"/>
                  </a:cubicBezTo>
                  <a:cubicBezTo>
                    <a:pt x="25148" y="31"/>
                    <a:pt x="25007" y="0"/>
                    <a:pt x="24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33"/>
            <p:cNvSpPr/>
            <p:nvPr/>
          </p:nvSpPr>
          <p:spPr>
            <a:xfrm>
              <a:off x="3391500" y="18075"/>
              <a:ext cx="963625" cy="1123900"/>
            </a:xfrm>
            <a:custGeom>
              <a:avLst/>
              <a:gdLst/>
              <a:ahLst/>
              <a:cxnLst/>
              <a:rect l="l" t="t" r="r" b="b"/>
              <a:pathLst>
                <a:path w="38545" h="44956" extrusionOk="0">
                  <a:moveTo>
                    <a:pt x="6499" y="1"/>
                  </a:moveTo>
                  <a:cubicBezTo>
                    <a:pt x="4488" y="1"/>
                    <a:pt x="2687" y="1120"/>
                    <a:pt x="1795" y="2925"/>
                  </a:cubicBezTo>
                  <a:lnTo>
                    <a:pt x="227" y="6101"/>
                  </a:lnTo>
                  <a:cubicBezTo>
                    <a:pt x="1" y="6561"/>
                    <a:pt x="189" y="7118"/>
                    <a:pt x="649" y="7345"/>
                  </a:cubicBezTo>
                  <a:cubicBezTo>
                    <a:pt x="781" y="7410"/>
                    <a:pt x="921" y="7440"/>
                    <a:pt x="1058" y="7440"/>
                  </a:cubicBezTo>
                  <a:cubicBezTo>
                    <a:pt x="1401" y="7440"/>
                    <a:pt x="1731" y="7250"/>
                    <a:pt x="1893" y="6922"/>
                  </a:cubicBezTo>
                  <a:lnTo>
                    <a:pt x="3461" y="3745"/>
                  </a:lnTo>
                  <a:cubicBezTo>
                    <a:pt x="4045" y="2563"/>
                    <a:pt x="5181" y="1857"/>
                    <a:pt x="6499" y="1857"/>
                  </a:cubicBezTo>
                  <a:cubicBezTo>
                    <a:pt x="7820" y="1857"/>
                    <a:pt x="8956" y="2563"/>
                    <a:pt x="9540" y="3745"/>
                  </a:cubicBezTo>
                  <a:lnTo>
                    <a:pt x="15697" y="16226"/>
                  </a:lnTo>
                  <a:cubicBezTo>
                    <a:pt x="16464" y="17773"/>
                    <a:pt x="17941" y="18848"/>
                    <a:pt x="19648" y="19094"/>
                  </a:cubicBezTo>
                  <a:lnTo>
                    <a:pt x="33418" y="21095"/>
                  </a:lnTo>
                  <a:cubicBezTo>
                    <a:pt x="34726" y="21284"/>
                    <a:pt x="35750" y="22149"/>
                    <a:pt x="36155" y="23403"/>
                  </a:cubicBezTo>
                  <a:cubicBezTo>
                    <a:pt x="36564" y="24656"/>
                    <a:pt x="36243" y="25958"/>
                    <a:pt x="35297" y="26877"/>
                  </a:cubicBezTo>
                  <a:lnTo>
                    <a:pt x="25335" y="36592"/>
                  </a:lnTo>
                  <a:cubicBezTo>
                    <a:pt x="24098" y="37795"/>
                    <a:pt x="23534" y="39532"/>
                    <a:pt x="23825" y="41235"/>
                  </a:cubicBezTo>
                  <a:cubicBezTo>
                    <a:pt x="23825" y="41235"/>
                    <a:pt x="24331" y="44179"/>
                    <a:pt x="24331" y="44186"/>
                  </a:cubicBezTo>
                  <a:cubicBezTo>
                    <a:pt x="24407" y="44632"/>
                    <a:pt x="24810" y="44955"/>
                    <a:pt x="25252" y="44955"/>
                  </a:cubicBezTo>
                  <a:cubicBezTo>
                    <a:pt x="25302" y="44955"/>
                    <a:pt x="25352" y="44951"/>
                    <a:pt x="25403" y="44943"/>
                  </a:cubicBezTo>
                  <a:cubicBezTo>
                    <a:pt x="25910" y="44855"/>
                    <a:pt x="26247" y="44375"/>
                    <a:pt x="26160" y="43871"/>
                  </a:cubicBezTo>
                  <a:lnTo>
                    <a:pt x="25656" y="40921"/>
                  </a:lnTo>
                  <a:cubicBezTo>
                    <a:pt x="25467" y="39823"/>
                    <a:pt x="25832" y="38698"/>
                    <a:pt x="26629" y="37921"/>
                  </a:cubicBezTo>
                  <a:lnTo>
                    <a:pt x="36595" y="28209"/>
                  </a:lnTo>
                  <a:cubicBezTo>
                    <a:pt x="38035" y="26802"/>
                    <a:pt x="38545" y="24741"/>
                    <a:pt x="37923" y="22828"/>
                  </a:cubicBezTo>
                  <a:cubicBezTo>
                    <a:pt x="37301" y="20916"/>
                    <a:pt x="35675" y="19547"/>
                    <a:pt x="33685" y="19260"/>
                  </a:cubicBezTo>
                  <a:lnTo>
                    <a:pt x="19915" y="17256"/>
                  </a:lnTo>
                  <a:cubicBezTo>
                    <a:pt x="18813" y="17097"/>
                    <a:pt x="17857" y="16404"/>
                    <a:pt x="17363" y="15404"/>
                  </a:cubicBezTo>
                  <a:lnTo>
                    <a:pt x="11207" y="2925"/>
                  </a:lnTo>
                  <a:cubicBezTo>
                    <a:pt x="10314" y="1120"/>
                    <a:pt x="8513" y="1"/>
                    <a:pt x="64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94" name="Google Shape;1594;p33"/>
          <p:cNvGrpSpPr/>
          <p:nvPr/>
        </p:nvGrpSpPr>
        <p:grpSpPr>
          <a:xfrm rot="1371040">
            <a:off x="1789542" y="1738224"/>
            <a:ext cx="334472" cy="321388"/>
            <a:chOff x="2416614" y="-315052"/>
            <a:chExt cx="2274706" cy="2185722"/>
          </a:xfrm>
        </p:grpSpPr>
        <p:sp>
          <p:nvSpPr>
            <p:cNvPr id="1595" name="Google Shape;1595;p33"/>
            <p:cNvSpPr/>
            <p:nvPr/>
          </p:nvSpPr>
          <p:spPr>
            <a:xfrm>
              <a:off x="2416614" y="-315052"/>
              <a:ext cx="2274706" cy="2185722"/>
            </a:xfrm>
            <a:custGeom>
              <a:avLst/>
              <a:gdLst/>
              <a:ahLst/>
              <a:cxnLst/>
              <a:rect l="l" t="t" r="r" b="b"/>
              <a:pathLst>
                <a:path w="75079" h="72142" extrusionOk="0">
                  <a:moveTo>
                    <a:pt x="37538" y="0"/>
                  </a:moveTo>
                  <a:cubicBezTo>
                    <a:pt x="35486" y="0"/>
                    <a:pt x="33490" y="565"/>
                    <a:pt x="31763" y="1639"/>
                  </a:cubicBezTo>
                  <a:cubicBezTo>
                    <a:pt x="30040" y="2711"/>
                    <a:pt x="28647" y="4252"/>
                    <a:pt x="27738" y="6094"/>
                  </a:cubicBezTo>
                  <a:lnTo>
                    <a:pt x="26170" y="9270"/>
                  </a:lnTo>
                  <a:cubicBezTo>
                    <a:pt x="25872" y="9871"/>
                    <a:pt x="25670" y="10506"/>
                    <a:pt x="25568" y="11158"/>
                  </a:cubicBezTo>
                  <a:cubicBezTo>
                    <a:pt x="25113" y="11639"/>
                    <a:pt x="24734" y="12183"/>
                    <a:pt x="24436" y="12785"/>
                  </a:cubicBezTo>
                  <a:lnTo>
                    <a:pt x="22115" y="17488"/>
                  </a:lnTo>
                  <a:lnTo>
                    <a:pt x="9537" y="19317"/>
                  </a:lnTo>
                  <a:cubicBezTo>
                    <a:pt x="7503" y="19613"/>
                    <a:pt x="5607" y="20458"/>
                    <a:pt x="4056" y="21770"/>
                  </a:cubicBezTo>
                  <a:cubicBezTo>
                    <a:pt x="2505" y="23077"/>
                    <a:pt x="1349" y="24801"/>
                    <a:pt x="713" y="26755"/>
                  </a:cubicBezTo>
                  <a:cubicBezTo>
                    <a:pt x="78" y="28711"/>
                    <a:pt x="1" y="30782"/>
                    <a:pt x="487" y="32756"/>
                  </a:cubicBezTo>
                  <a:cubicBezTo>
                    <a:pt x="974" y="34726"/>
                    <a:pt x="2008" y="36523"/>
                    <a:pt x="3478" y="37960"/>
                  </a:cubicBezTo>
                  <a:lnTo>
                    <a:pt x="12578" y="46831"/>
                  </a:lnTo>
                  <a:lnTo>
                    <a:pt x="10433" y="59358"/>
                  </a:lnTo>
                  <a:cubicBezTo>
                    <a:pt x="10084" y="61381"/>
                    <a:pt x="10304" y="63446"/>
                    <a:pt x="11071" y="65329"/>
                  </a:cubicBezTo>
                  <a:cubicBezTo>
                    <a:pt x="11835" y="67208"/>
                    <a:pt x="13116" y="68840"/>
                    <a:pt x="14778" y="70047"/>
                  </a:cubicBezTo>
                  <a:cubicBezTo>
                    <a:pt x="16664" y="71418"/>
                    <a:pt x="18884" y="72141"/>
                    <a:pt x="21195" y="72141"/>
                  </a:cubicBezTo>
                  <a:cubicBezTo>
                    <a:pt x="22956" y="72141"/>
                    <a:pt x="24717" y="71706"/>
                    <a:pt x="26289" y="70881"/>
                  </a:cubicBezTo>
                  <a:lnTo>
                    <a:pt x="37538" y="64967"/>
                  </a:lnTo>
                  <a:lnTo>
                    <a:pt x="48271" y="70607"/>
                  </a:lnTo>
                  <a:lnTo>
                    <a:pt x="48274" y="70611"/>
                  </a:lnTo>
                  <a:cubicBezTo>
                    <a:pt x="48430" y="70692"/>
                    <a:pt x="48561" y="70759"/>
                    <a:pt x="48689" y="70827"/>
                  </a:cubicBezTo>
                  <a:cubicBezTo>
                    <a:pt x="48720" y="70844"/>
                    <a:pt x="48750" y="70861"/>
                    <a:pt x="48784" y="70878"/>
                  </a:cubicBezTo>
                  <a:lnTo>
                    <a:pt x="48787" y="70881"/>
                  </a:lnTo>
                  <a:cubicBezTo>
                    <a:pt x="50349" y="71699"/>
                    <a:pt x="52086" y="72124"/>
                    <a:pt x="53859" y="72124"/>
                  </a:cubicBezTo>
                  <a:cubicBezTo>
                    <a:pt x="54127" y="72124"/>
                    <a:pt x="54394" y="72115"/>
                    <a:pt x="54661" y="72094"/>
                  </a:cubicBezTo>
                  <a:cubicBezTo>
                    <a:pt x="56709" y="71949"/>
                    <a:pt x="58658" y="71240"/>
                    <a:pt x="60301" y="70047"/>
                  </a:cubicBezTo>
                  <a:cubicBezTo>
                    <a:pt x="61960" y="68840"/>
                    <a:pt x="63244" y="67208"/>
                    <a:pt x="64008" y="65326"/>
                  </a:cubicBezTo>
                  <a:cubicBezTo>
                    <a:pt x="64775" y="63446"/>
                    <a:pt x="64995" y="61381"/>
                    <a:pt x="64646" y="59358"/>
                  </a:cubicBezTo>
                  <a:lnTo>
                    <a:pt x="63576" y="53099"/>
                  </a:lnTo>
                  <a:cubicBezTo>
                    <a:pt x="63443" y="52335"/>
                    <a:pt x="63173" y="51592"/>
                    <a:pt x="62785" y="50916"/>
                  </a:cubicBezTo>
                  <a:cubicBezTo>
                    <a:pt x="62927" y="50153"/>
                    <a:pt x="62933" y="49358"/>
                    <a:pt x="62801" y="48595"/>
                  </a:cubicBezTo>
                  <a:lnTo>
                    <a:pt x="62497" y="46831"/>
                  </a:lnTo>
                  <a:lnTo>
                    <a:pt x="71601" y="37960"/>
                  </a:lnTo>
                  <a:cubicBezTo>
                    <a:pt x="73071" y="36527"/>
                    <a:pt x="74105" y="34726"/>
                    <a:pt x="74592" y="32756"/>
                  </a:cubicBezTo>
                  <a:cubicBezTo>
                    <a:pt x="75078" y="30785"/>
                    <a:pt x="75001" y="28711"/>
                    <a:pt x="74366" y="26758"/>
                  </a:cubicBezTo>
                  <a:cubicBezTo>
                    <a:pt x="73730" y="24801"/>
                    <a:pt x="72574" y="23077"/>
                    <a:pt x="71023" y="21770"/>
                  </a:cubicBezTo>
                  <a:cubicBezTo>
                    <a:pt x="69472" y="20462"/>
                    <a:pt x="67576" y="19613"/>
                    <a:pt x="65542" y="19317"/>
                  </a:cubicBezTo>
                  <a:lnTo>
                    <a:pt x="52964" y="17488"/>
                  </a:lnTo>
                  <a:lnTo>
                    <a:pt x="47341" y="6094"/>
                  </a:lnTo>
                  <a:cubicBezTo>
                    <a:pt x="46432" y="4248"/>
                    <a:pt x="45040" y="2711"/>
                    <a:pt x="43313" y="1639"/>
                  </a:cubicBezTo>
                  <a:cubicBezTo>
                    <a:pt x="41589" y="565"/>
                    <a:pt x="39593" y="0"/>
                    <a:pt x="37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44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33"/>
            <p:cNvSpPr/>
            <p:nvPr/>
          </p:nvSpPr>
          <p:spPr>
            <a:xfrm>
              <a:off x="2753750" y="41200"/>
              <a:ext cx="1600525" cy="1473075"/>
            </a:xfrm>
            <a:custGeom>
              <a:avLst/>
              <a:gdLst/>
              <a:ahLst/>
              <a:cxnLst/>
              <a:rect l="l" t="t" r="r" b="b"/>
              <a:pathLst>
                <a:path w="64021" h="58923" extrusionOk="0">
                  <a:moveTo>
                    <a:pt x="32011" y="0"/>
                  </a:moveTo>
                  <a:cubicBezTo>
                    <a:pt x="30471" y="0"/>
                    <a:pt x="28931" y="803"/>
                    <a:pt x="28140" y="2408"/>
                  </a:cubicBezTo>
                  <a:lnTo>
                    <a:pt x="21979" y="14888"/>
                  </a:lnTo>
                  <a:cubicBezTo>
                    <a:pt x="21351" y="16162"/>
                    <a:pt x="20134" y="17044"/>
                    <a:pt x="18728" y="17250"/>
                  </a:cubicBezTo>
                  <a:lnTo>
                    <a:pt x="4957" y="19250"/>
                  </a:lnTo>
                  <a:cubicBezTo>
                    <a:pt x="1416" y="19765"/>
                    <a:pt x="0" y="24117"/>
                    <a:pt x="2565" y="26614"/>
                  </a:cubicBezTo>
                  <a:lnTo>
                    <a:pt x="12531" y="36330"/>
                  </a:lnTo>
                  <a:cubicBezTo>
                    <a:pt x="13548" y="37320"/>
                    <a:pt x="14011" y="38749"/>
                    <a:pt x="13771" y="40151"/>
                  </a:cubicBezTo>
                  <a:lnTo>
                    <a:pt x="11419" y="53865"/>
                  </a:lnTo>
                  <a:cubicBezTo>
                    <a:pt x="10940" y="56656"/>
                    <a:pt x="13159" y="58922"/>
                    <a:pt x="15674" y="58922"/>
                  </a:cubicBezTo>
                  <a:cubicBezTo>
                    <a:pt x="16338" y="58922"/>
                    <a:pt x="17023" y="58765"/>
                    <a:pt x="17684" y="58417"/>
                  </a:cubicBezTo>
                  <a:lnTo>
                    <a:pt x="30001" y="51942"/>
                  </a:lnTo>
                  <a:cubicBezTo>
                    <a:pt x="30630" y="51611"/>
                    <a:pt x="31320" y="51445"/>
                    <a:pt x="32011" y="51445"/>
                  </a:cubicBezTo>
                  <a:cubicBezTo>
                    <a:pt x="32701" y="51445"/>
                    <a:pt x="33391" y="51611"/>
                    <a:pt x="34020" y="51942"/>
                  </a:cubicBezTo>
                  <a:lnTo>
                    <a:pt x="46337" y="58417"/>
                  </a:lnTo>
                  <a:cubicBezTo>
                    <a:pt x="46998" y="58765"/>
                    <a:pt x="47683" y="58922"/>
                    <a:pt x="48347" y="58922"/>
                  </a:cubicBezTo>
                  <a:cubicBezTo>
                    <a:pt x="50862" y="58922"/>
                    <a:pt x="53081" y="56656"/>
                    <a:pt x="52602" y="53865"/>
                  </a:cubicBezTo>
                  <a:lnTo>
                    <a:pt x="50250" y="40151"/>
                  </a:lnTo>
                  <a:cubicBezTo>
                    <a:pt x="50010" y="38749"/>
                    <a:pt x="50473" y="37320"/>
                    <a:pt x="51490" y="36330"/>
                  </a:cubicBezTo>
                  <a:lnTo>
                    <a:pt x="61456" y="26614"/>
                  </a:lnTo>
                  <a:cubicBezTo>
                    <a:pt x="64021" y="24117"/>
                    <a:pt x="62605" y="19765"/>
                    <a:pt x="59064" y="19250"/>
                  </a:cubicBezTo>
                  <a:lnTo>
                    <a:pt x="45293" y="17250"/>
                  </a:lnTo>
                  <a:cubicBezTo>
                    <a:pt x="43887" y="17044"/>
                    <a:pt x="42670" y="16162"/>
                    <a:pt x="42042" y="14888"/>
                  </a:cubicBezTo>
                  <a:lnTo>
                    <a:pt x="35881" y="2408"/>
                  </a:lnTo>
                  <a:cubicBezTo>
                    <a:pt x="35090" y="803"/>
                    <a:pt x="33550" y="0"/>
                    <a:pt x="320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33"/>
            <p:cNvSpPr/>
            <p:nvPr/>
          </p:nvSpPr>
          <p:spPr>
            <a:xfrm>
              <a:off x="2753750" y="41250"/>
              <a:ext cx="883275" cy="1473000"/>
            </a:xfrm>
            <a:custGeom>
              <a:avLst/>
              <a:gdLst/>
              <a:ahLst/>
              <a:cxnLst/>
              <a:rect l="l" t="t" r="r" b="b"/>
              <a:pathLst>
                <a:path w="35331" h="58920" extrusionOk="0">
                  <a:moveTo>
                    <a:pt x="32009" y="0"/>
                  </a:moveTo>
                  <a:cubicBezTo>
                    <a:pt x="30470" y="0"/>
                    <a:pt x="28931" y="802"/>
                    <a:pt x="28140" y="2406"/>
                  </a:cubicBezTo>
                  <a:lnTo>
                    <a:pt x="21979" y="14886"/>
                  </a:lnTo>
                  <a:cubicBezTo>
                    <a:pt x="21351" y="16160"/>
                    <a:pt x="20134" y="17042"/>
                    <a:pt x="18728" y="17248"/>
                  </a:cubicBezTo>
                  <a:lnTo>
                    <a:pt x="4957" y="19248"/>
                  </a:lnTo>
                  <a:cubicBezTo>
                    <a:pt x="1416" y="19763"/>
                    <a:pt x="0" y="24115"/>
                    <a:pt x="2565" y="26612"/>
                  </a:cubicBezTo>
                  <a:lnTo>
                    <a:pt x="12531" y="36328"/>
                  </a:lnTo>
                  <a:cubicBezTo>
                    <a:pt x="13548" y="37318"/>
                    <a:pt x="14011" y="38747"/>
                    <a:pt x="13771" y="40149"/>
                  </a:cubicBezTo>
                  <a:lnTo>
                    <a:pt x="11419" y="53863"/>
                  </a:lnTo>
                  <a:cubicBezTo>
                    <a:pt x="10940" y="56655"/>
                    <a:pt x="13155" y="58919"/>
                    <a:pt x="15669" y="58919"/>
                  </a:cubicBezTo>
                  <a:cubicBezTo>
                    <a:pt x="16208" y="58919"/>
                    <a:pt x="16760" y="58815"/>
                    <a:pt x="17302" y="58591"/>
                  </a:cubicBezTo>
                  <a:cubicBezTo>
                    <a:pt x="16538" y="57685"/>
                    <a:pt x="16137" y="56454"/>
                    <a:pt x="16369" y="55100"/>
                  </a:cubicBezTo>
                  <a:lnTo>
                    <a:pt x="18721" y="41386"/>
                  </a:lnTo>
                  <a:cubicBezTo>
                    <a:pt x="18961" y="39984"/>
                    <a:pt x="18498" y="38558"/>
                    <a:pt x="17478" y="37565"/>
                  </a:cubicBezTo>
                  <a:lnTo>
                    <a:pt x="7515" y="27853"/>
                  </a:lnTo>
                  <a:cubicBezTo>
                    <a:pt x="4951" y="25351"/>
                    <a:pt x="6367" y="20999"/>
                    <a:pt x="9908" y="20485"/>
                  </a:cubicBezTo>
                  <a:lnTo>
                    <a:pt x="23679" y="18485"/>
                  </a:lnTo>
                  <a:cubicBezTo>
                    <a:pt x="25085" y="18279"/>
                    <a:pt x="26301" y="17397"/>
                    <a:pt x="26930" y="16123"/>
                  </a:cubicBezTo>
                  <a:lnTo>
                    <a:pt x="33087" y="3643"/>
                  </a:lnTo>
                  <a:cubicBezTo>
                    <a:pt x="33594" y="2619"/>
                    <a:pt x="34408" y="1923"/>
                    <a:pt x="35330" y="1552"/>
                  </a:cubicBezTo>
                  <a:cubicBezTo>
                    <a:pt x="34482" y="517"/>
                    <a:pt x="33245" y="0"/>
                    <a:pt x="32009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8" name="Google Shape;1598;p33"/>
            <p:cNvSpPr/>
            <p:nvPr/>
          </p:nvSpPr>
          <p:spPr>
            <a:xfrm>
              <a:off x="2752900" y="245575"/>
              <a:ext cx="1347275" cy="1291875"/>
            </a:xfrm>
            <a:custGeom>
              <a:avLst/>
              <a:gdLst/>
              <a:ahLst/>
              <a:cxnLst/>
              <a:rect l="l" t="t" r="r" b="b"/>
              <a:pathLst>
                <a:path w="53891" h="51675" extrusionOk="0">
                  <a:moveTo>
                    <a:pt x="24869" y="0"/>
                  </a:moveTo>
                  <a:cubicBezTo>
                    <a:pt x="24527" y="0"/>
                    <a:pt x="24199" y="189"/>
                    <a:pt x="24038" y="516"/>
                  </a:cubicBezTo>
                  <a:lnTo>
                    <a:pt x="21182" y="6304"/>
                  </a:lnTo>
                  <a:cubicBezTo>
                    <a:pt x="20688" y="7304"/>
                    <a:pt x="19732" y="7997"/>
                    <a:pt x="18627" y="8156"/>
                  </a:cubicBezTo>
                  <a:lnTo>
                    <a:pt x="4860" y="10160"/>
                  </a:lnTo>
                  <a:cubicBezTo>
                    <a:pt x="2866" y="10447"/>
                    <a:pt x="1244" y="11816"/>
                    <a:pt x="622" y="13728"/>
                  </a:cubicBezTo>
                  <a:cubicBezTo>
                    <a:pt x="0" y="15641"/>
                    <a:pt x="510" y="17702"/>
                    <a:pt x="1950" y="19109"/>
                  </a:cubicBezTo>
                  <a:lnTo>
                    <a:pt x="11916" y="28821"/>
                  </a:lnTo>
                  <a:cubicBezTo>
                    <a:pt x="12713" y="29598"/>
                    <a:pt x="13078" y="30719"/>
                    <a:pt x="12889" y="31821"/>
                  </a:cubicBezTo>
                  <a:lnTo>
                    <a:pt x="10537" y="45534"/>
                  </a:lnTo>
                  <a:cubicBezTo>
                    <a:pt x="10199" y="47518"/>
                    <a:pt x="10996" y="49485"/>
                    <a:pt x="12626" y="50667"/>
                  </a:cubicBezTo>
                  <a:cubicBezTo>
                    <a:pt x="13544" y="51335"/>
                    <a:pt x="14620" y="51675"/>
                    <a:pt x="15703" y="51675"/>
                  </a:cubicBezTo>
                  <a:cubicBezTo>
                    <a:pt x="16537" y="51675"/>
                    <a:pt x="17376" y="51474"/>
                    <a:pt x="18150" y="51066"/>
                  </a:cubicBezTo>
                  <a:lnTo>
                    <a:pt x="30468" y="44591"/>
                  </a:lnTo>
                  <a:cubicBezTo>
                    <a:pt x="30961" y="44331"/>
                    <a:pt x="31503" y="44201"/>
                    <a:pt x="32045" y="44201"/>
                  </a:cubicBezTo>
                  <a:cubicBezTo>
                    <a:pt x="32586" y="44201"/>
                    <a:pt x="33128" y="44331"/>
                    <a:pt x="33621" y="44591"/>
                  </a:cubicBezTo>
                  <a:lnTo>
                    <a:pt x="45939" y="51066"/>
                  </a:lnTo>
                  <a:cubicBezTo>
                    <a:pt x="46692" y="51463"/>
                    <a:pt x="47532" y="51662"/>
                    <a:pt x="48373" y="51662"/>
                  </a:cubicBezTo>
                  <a:cubicBezTo>
                    <a:pt x="49460" y="51662"/>
                    <a:pt x="50551" y="51330"/>
                    <a:pt x="51463" y="50667"/>
                  </a:cubicBezTo>
                  <a:cubicBezTo>
                    <a:pt x="53093" y="49485"/>
                    <a:pt x="53890" y="47518"/>
                    <a:pt x="53552" y="45534"/>
                  </a:cubicBezTo>
                  <a:lnTo>
                    <a:pt x="52477" y="39279"/>
                  </a:lnTo>
                  <a:cubicBezTo>
                    <a:pt x="52399" y="38829"/>
                    <a:pt x="52009" y="38509"/>
                    <a:pt x="51565" y="38509"/>
                  </a:cubicBezTo>
                  <a:cubicBezTo>
                    <a:pt x="51513" y="38509"/>
                    <a:pt x="51459" y="38513"/>
                    <a:pt x="51406" y="38522"/>
                  </a:cubicBezTo>
                  <a:cubicBezTo>
                    <a:pt x="50899" y="38607"/>
                    <a:pt x="50562" y="39087"/>
                    <a:pt x="50649" y="39594"/>
                  </a:cubicBezTo>
                  <a:lnTo>
                    <a:pt x="51721" y="45848"/>
                  </a:lnTo>
                  <a:cubicBezTo>
                    <a:pt x="51944" y="47150"/>
                    <a:pt x="51440" y="48390"/>
                    <a:pt x="50372" y="49164"/>
                  </a:cubicBezTo>
                  <a:cubicBezTo>
                    <a:pt x="49770" y="49602"/>
                    <a:pt x="49083" y="49823"/>
                    <a:pt x="48389" y="49823"/>
                  </a:cubicBezTo>
                  <a:cubicBezTo>
                    <a:pt x="47853" y="49823"/>
                    <a:pt x="47312" y="49691"/>
                    <a:pt x="46803" y="49424"/>
                  </a:cubicBezTo>
                  <a:lnTo>
                    <a:pt x="34486" y="42949"/>
                  </a:lnTo>
                  <a:cubicBezTo>
                    <a:pt x="33723" y="42547"/>
                    <a:pt x="32884" y="42346"/>
                    <a:pt x="32045" y="42346"/>
                  </a:cubicBezTo>
                  <a:cubicBezTo>
                    <a:pt x="31206" y="42346"/>
                    <a:pt x="30367" y="42547"/>
                    <a:pt x="29603" y="42949"/>
                  </a:cubicBezTo>
                  <a:lnTo>
                    <a:pt x="17286" y="49424"/>
                  </a:lnTo>
                  <a:cubicBezTo>
                    <a:pt x="16777" y="49691"/>
                    <a:pt x="16236" y="49823"/>
                    <a:pt x="15700" y="49823"/>
                  </a:cubicBezTo>
                  <a:cubicBezTo>
                    <a:pt x="15006" y="49823"/>
                    <a:pt x="14319" y="49602"/>
                    <a:pt x="13717" y="49164"/>
                  </a:cubicBezTo>
                  <a:cubicBezTo>
                    <a:pt x="12649" y="48390"/>
                    <a:pt x="12145" y="47150"/>
                    <a:pt x="12369" y="45848"/>
                  </a:cubicBezTo>
                  <a:lnTo>
                    <a:pt x="14721" y="32135"/>
                  </a:lnTo>
                  <a:cubicBezTo>
                    <a:pt x="15011" y="30432"/>
                    <a:pt x="14447" y="28695"/>
                    <a:pt x="13210" y="27492"/>
                  </a:cubicBezTo>
                  <a:lnTo>
                    <a:pt x="3248" y="17777"/>
                  </a:lnTo>
                  <a:cubicBezTo>
                    <a:pt x="2302" y="16858"/>
                    <a:pt x="1981" y="15556"/>
                    <a:pt x="2390" y="14303"/>
                  </a:cubicBezTo>
                  <a:cubicBezTo>
                    <a:pt x="2795" y="13049"/>
                    <a:pt x="3819" y="12184"/>
                    <a:pt x="5124" y="11995"/>
                  </a:cubicBezTo>
                  <a:lnTo>
                    <a:pt x="18897" y="9994"/>
                  </a:lnTo>
                  <a:cubicBezTo>
                    <a:pt x="20604" y="9748"/>
                    <a:pt x="22081" y="8673"/>
                    <a:pt x="22848" y="7126"/>
                  </a:cubicBezTo>
                  <a:lnTo>
                    <a:pt x="25703" y="1340"/>
                  </a:lnTo>
                  <a:cubicBezTo>
                    <a:pt x="25930" y="881"/>
                    <a:pt x="25741" y="323"/>
                    <a:pt x="25281" y="96"/>
                  </a:cubicBezTo>
                  <a:cubicBezTo>
                    <a:pt x="25148" y="31"/>
                    <a:pt x="25007" y="0"/>
                    <a:pt x="24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33"/>
            <p:cNvSpPr/>
            <p:nvPr/>
          </p:nvSpPr>
          <p:spPr>
            <a:xfrm>
              <a:off x="3391500" y="18075"/>
              <a:ext cx="963625" cy="1123900"/>
            </a:xfrm>
            <a:custGeom>
              <a:avLst/>
              <a:gdLst/>
              <a:ahLst/>
              <a:cxnLst/>
              <a:rect l="l" t="t" r="r" b="b"/>
              <a:pathLst>
                <a:path w="38545" h="44956" extrusionOk="0">
                  <a:moveTo>
                    <a:pt x="6499" y="1"/>
                  </a:moveTo>
                  <a:cubicBezTo>
                    <a:pt x="4488" y="1"/>
                    <a:pt x="2687" y="1120"/>
                    <a:pt x="1795" y="2925"/>
                  </a:cubicBezTo>
                  <a:lnTo>
                    <a:pt x="227" y="6101"/>
                  </a:lnTo>
                  <a:cubicBezTo>
                    <a:pt x="1" y="6561"/>
                    <a:pt x="189" y="7118"/>
                    <a:pt x="649" y="7345"/>
                  </a:cubicBezTo>
                  <a:cubicBezTo>
                    <a:pt x="781" y="7410"/>
                    <a:pt x="921" y="7440"/>
                    <a:pt x="1058" y="7440"/>
                  </a:cubicBezTo>
                  <a:cubicBezTo>
                    <a:pt x="1401" y="7440"/>
                    <a:pt x="1731" y="7250"/>
                    <a:pt x="1893" y="6922"/>
                  </a:cubicBezTo>
                  <a:lnTo>
                    <a:pt x="3461" y="3745"/>
                  </a:lnTo>
                  <a:cubicBezTo>
                    <a:pt x="4045" y="2563"/>
                    <a:pt x="5181" y="1857"/>
                    <a:pt x="6499" y="1857"/>
                  </a:cubicBezTo>
                  <a:cubicBezTo>
                    <a:pt x="7820" y="1857"/>
                    <a:pt x="8956" y="2563"/>
                    <a:pt x="9540" y="3745"/>
                  </a:cubicBezTo>
                  <a:lnTo>
                    <a:pt x="15697" y="16226"/>
                  </a:lnTo>
                  <a:cubicBezTo>
                    <a:pt x="16464" y="17773"/>
                    <a:pt x="17941" y="18848"/>
                    <a:pt x="19648" y="19094"/>
                  </a:cubicBezTo>
                  <a:lnTo>
                    <a:pt x="33418" y="21095"/>
                  </a:lnTo>
                  <a:cubicBezTo>
                    <a:pt x="34726" y="21284"/>
                    <a:pt x="35750" y="22149"/>
                    <a:pt x="36155" y="23403"/>
                  </a:cubicBezTo>
                  <a:cubicBezTo>
                    <a:pt x="36564" y="24656"/>
                    <a:pt x="36243" y="25958"/>
                    <a:pt x="35297" y="26877"/>
                  </a:cubicBezTo>
                  <a:lnTo>
                    <a:pt x="25335" y="36592"/>
                  </a:lnTo>
                  <a:cubicBezTo>
                    <a:pt x="24098" y="37795"/>
                    <a:pt x="23534" y="39532"/>
                    <a:pt x="23825" y="41235"/>
                  </a:cubicBezTo>
                  <a:cubicBezTo>
                    <a:pt x="23825" y="41235"/>
                    <a:pt x="24331" y="44179"/>
                    <a:pt x="24331" y="44186"/>
                  </a:cubicBezTo>
                  <a:cubicBezTo>
                    <a:pt x="24407" y="44632"/>
                    <a:pt x="24810" y="44955"/>
                    <a:pt x="25252" y="44955"/>
                  </a:cubicBezTo>
                  <a:cubicBezTo>
                    <a:pt x="25302" y="44955"/>
                    <a:pt x="25352" y="44951"/>
                    <a:pt x="25403" y="44943"/>
                  </a:cubicBezTo>
                  <a:cubicBezTo>
                    <a:pt x="25910" y="44855"/>
                    <a:pt x="26247" y="44375"/>
                    <a:pt x="26160" y="43871"/>
                  </a:cubicBezTo>
                  <a:lnTo>
                    <a:pt x="25656" y="40921"/>
                  </a:lnTo>
                  <a:cubicBezTo>
                    <a:pt x="25467" y="39823"/>
                    <a:pt x="25832" y="38698"/>
                    <a:pt x="26629" y="37921"/>
                  </a:cubicBezTo>
                  <a:lnTo>
                    <a:pt x="36595" y="28209"/>
                  </a:lnTo>
                  <a:cubicBezTo>
                    <a:pt x="38035" y="26802"/>
                    <a:pt x="38545" y="24741"/>
                    <a:pt x="37923" y="22828"/>
                  </a:cubicBezTo>
                  <a:cubicBezTo>
                    <a:pt x="37301" y="20916"/>
                    <a:pt x="35675" y="19547"/>
                    <a:pt x="33685" y="19260"/>
                  </a:cubicBezTo>
                  <a:lnTo>
                    <a:pt x="19915" y="17256"/>
                  </a:lnTo>
                  <a:cubicBezTo>
                    <a:pt x="18813" y="17097"/>
                    <a:pt x="17857" y="16404"/>
                    <a:pt x="17363" y="15404"/>
                  </a:cubicBezTo>
                  <a:lnTo>
                    <a:pt x="11207" y="2925"/>
                  </a:lnTo>
                  <a:cubicBezTo>
                    <a:pt x="10314" y="1120"/>
                    <a:pt x="8513" y="1"/>
                    <a:pt x="64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00" name="Google Shape;1600;p33"/>
          <p:cNvGrpSpPr/>
          <p:nvPr/>
        </p:nvGrpSpPr>
        <p:grpSpPr>
          <a:xfrm rot="1372388">
            <a:off x="6163780" y="1074204"/>
            <a:ext cx="352303" cy="338521"/>
            <a:chOff x="2416614" y="-315052"/>
            <a:chExt cx="2274706" cy="2185722"/>
          </a:xfrm>
        </p:grpSpPr>
        <p:sp>
          <p:nvSpPr>
            <p:cNvPr id="1601" name="Google Shape;1601;p33"/>
            <p:cNvSpPr/>
            <p:nvPr/>
          </p:nvSpPr>
          <p:spPr>
            <a:xfrm>
              <a:off x="2416614" y="-315052"/>
              <a:ext cx="2274706" cy="2185722"/>
            </a:xfrm>
            <a:custGeom>
              <a:avLst/>
              <a:gdLst/>
              <a:ahLst/>
              <a:cxnLst/>
              <a:rect l="l" t="t" r="r" b="b"/>
              <a:pathLst>
                <a:path w="75079" h="72142" extrusionOk="0">
                  <a:moveTo>
                    <a:pt x="37538" y="0"/>
                  </a:moveTo>
                  <a:cubicBezTo>
                    <a:pt x="35486" y="0"/>
                    <a:pt x="33490" y="565"/>
                    <a:pt x="31763" y="1639"/>
                  </a:cubicBezTo>
                  <a:cubicBezTo>
                    <a:pt x="30040" y="2711"/>
                    <a:pt x="28647" y="4252"/>
                    <a:pt x="27738" y="6094"/>
                  </a:cubicBezTo>
                  <a:lnTo>
                    <a:pt x="26170" y="9270"/>
                  </a:lnTo>
                  <a:cubicBezTo>
                    <a:pt x="25872" y="9871"/>
                    <a:pt x="25670" y="10506"/>
                    <a:pt x="25568" y="11158"/>
                  </a:cubicBezTo>
                  <a:cubicBezTo>
                    <a:pt x="25113" y="11639"/>
                    <a:pt x="24734" y="12183"/>
                    <a:pt x="24436" y="12785"/>
                  </a:cubicBezTo>
                  <a:lnTo>
                    <a:pt x="22115" y="17488"/>
                  </a:lnTo>
                  <a:lnTo>
                    <a:pt x="9537" y="19317"/>
                  </a:lnTo>
                  <a:cubicBezTo>
                    <a:pt x="7503" y="19613"/>
                    <a:pt x="5607" y="20458"/>
                    <a:pt x="4056" y="21770"/>
                  </a:cubicBezTo>
                  <a:cubicBezTo>
                    <a:pt x="2505" y="23077"/>
                    <a:pt x="1349" y="24801"/>
                    <a:pt x="713" y="26755"/>
                  </a:cubicBezTo>
                  <a:cubicBezTo>
                    <a:pt x="78" y="28711"/>
                    <a:pt x="1" y="30782"/>
                    <a:pt x="487" y="32756"/>
                  </a:cubicBezTo>
                  <a:cubicBezTo>
                    <a:pt x="974" y="34726"/>
                    <a:pt x="2008" y="36523"/>
                    <a:pt x="3478" y="37960"/>
                  </a:cubicBezTo>
                  <a:lnTo>
                    <a:pt x="12578" y="46831"/>
                  </a:lnTo>
                  <a:lnTo>
                    <a:pt x="10433" y="59358"/>
                  </a:lnTo>
                  <a:cubicBezTo>
                    <a:pt x="10084" y="61381"/>
                    <a:pt x="10304" y="63446"/>
                    <a:pt x="11071" y="65329"/>
                  </a:cubicBezTo>
                  <a:cubicBezTo>
                    <a:pt x="11835" y="67208"/>
                    <a:pt x="13116" y="68840"/>
                    <a:pt x="14778" y="70047"/>
                  </a:cubicBezTo>
                  <a:cubicBezTo>
                    <a:pt x="16664" y="71418"/>
                    <a:pt x="18884" y="72141"/>
                    <a:pt x="21195" y="72141"/>
                  </a:cubicBezTo>
                  <a:cubicBezTo>
                    <a:pt x="22956" y="72141"/>
                    <a:pt x="24717" y="71706"/>
                    <a:pt x="26289" y="70881"/>
                  </a:cubicBezTo>
                  <a:lnTo>
                    <a:pt x="37538" y="64967"/>
                  </a:lnTo>
                  <a:lnTo>
                    <a:pt x="48271" y="70607"/>
                  </a:lnTo>
                  <a:lnTo>
                    <a:pt x="48274" y="70611"/>
                  </a:lnTo>
                  <a:cubicBezTo>
                    <a:pt x="48430" y="70692"/>
                    <a:pt x="48561" y="70759"/>
                    <a:pt x="48689" y="70827"/>
                  </a:cubicBezTo>
                  <a:cubicBezTo>
                    <a:pt x="48720" y="70844"/>
                    <a:pt x="48750" y="70861"/>
                    <a:pt x="48784" y="70878"/>
                  </a:cubicBezTo>
                  <a:lnTo>
                    <a:pt x="48787" y="70881"/>
                  </a:lnTo>
                  <a:cubicBezTo>
                    <a:pt x="50349" y="71699"/>
                    <a:pt x="52086" y="72124"/>
                    <a:pt x="53859" y="72124"/>
                  </a:cubicBezTo>
                  <a:cubicBezTo>
                    <a:pt x="54127" y="72124"/>
                    <a:pt x="54394" y="72115"/>
                    <a:pt x="54661" y="72094"/>
                  </a:cubicBezTo>
                  <a:cubicBezTo>
                    <a:pt x="56709" y="71949"/>
                    <a:pt x="58658" y="71240"/>
                    <a:pt x="60301" y="70047"/>
                  </a:cubicBezTo>
                  <a:cubicBezTo>
                    <a:pt x="61960" y="68840"/>
                    <a:pt x="63244" y="67208"/>
                    <a:pt x="64008" y="65326"/>
                  </a:cubicBezTo>
                  <a:cubicBezTo>
                    <a:pt x="64775" y="63446"/>
                    <a:pt x="64995" y="61381"/>
                    <a:pt x="64646" y="59358"/>
                  </a:cubicBezTo>
                  <a:lnTo>
                    <a:pt x="63576" y="53099"/>
                  </a:lnTo>
                  <a:cubicBezTo>
                    <a:pt x="63443" y="52335"/>
                    <a:pt x="63173" y="51592"/>
                    <a:pt x="62785" y="50916"/>
                  </a:cubicBezTo>
                  <a:cubicBezTo>
                    <a:pt x="62927" y="50153"/>
                    <a:pt x="62933" y="49358"/>
                    <a:pt x="62801" y="48595"/>
                  </a:cubicBezTo>
                  <a:lnTo>
                    <a:pt x="62497" y="46831"/>
                  </a:lnTo>
                  <a:lnTo>
                    <a:pt x="71601" y="37960"/>
                  </a:lnTo>
                  <a:cubicBezTo>
                    <a:pt x="73071" y="36527"/>
                    <a:pt x="74105" y="34726"/>
                    <a:pt x="74592" y="32756"/>
                  </a:cubicBezTo>
                  <a:cubicBezTo>
                    <a:pt x="75078" y="30785"/>
                    <a:pt x="75001" y="28711"/>
                    <a:pt x="74366" y="26758"/>
                  </a:cubicBezTo>
                  <a:cubicBezTo>
                    <a:pt x="73730" y="24801"/>
                    <a:pt x="72574" y="23077"/>
                    <a:pt x="71023" y="21770"/>
                  </a:cubicBezTo>
                  <a:cubicBezTo>
                    <a:pt x="69472" y="20462"/>
                    <a:pt x="67576" y="19613"/>
                    <a:pt x="65542" y="19317"/>
                  </a:cubicBezTo>
                  <a:lnTo>
                    <a:pt x="52964" y="17488"/>
                  </a:lnTo>
                  <a:lnTo>
                    <a:pt x="47341" y="6094"/>
                  </a:lnTo>
                  <a:cubicBezTo>
                    <a:pt x="46432" y="4248"/>
                    <a:pt x="45040" y="2711"/>
                    <a:pt x="43313" y="1639"/>
                  </a:cubicBezTo>
                  <a:cubicBezTo>
                    <a:pt x="41589" y="565"/>
                    <a:pt x="39593" y="0"/>
                    <a:pt x="37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44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2" name="Google Shape;1602;p33"/>
            <p:cNvSpPr/>
            <p:nvPr/>
          </p:nvSpPr>
          <p:spPr>
            <a:xfrm>
              <a:off x="2753750" y="41200"/>
              <a:ext cx="1600525" cy="1473075"/>
            </a:xfrm>
            <a:custGeom>
              <a:avLst/>
              <a:gdLst/>
              <a:ahLst/>
              <a:cxnLst/>
              <a:rect l="l" t="t" r="r" b="b"/>
              <a:pathLst>
                <a:path w="64021" h="58923" extrusionOk="0">
                  <a:moveTo>
                    <a:pt x="32011" y="0"/>
                  </a:moveTo>
                  <a:cubicBezTo>
                    <a:pt x="30471" y="0"/>
                    <a:pt x="28931" y="803"/>
                    <a:pt x="28140" y="2408"/>
                  </a:cubicBezTo>
                  <a:lnTo>
                    <a:pt x="21979" y="14888"/>
                  </a:lnTo>
                  <a:cubicBezTo>
                    <a:pt x="21351" y="16162"/>
                    <a:pt x="20134" y="17044"/>
                    <a:pt x="18728" y="17250"/>
                  </a:cubicBezTo>
                  <a:lnTo>
                    <a:pt x="4957" y="19250"/>
                  </a:lnTo>
                  <a:cubicBezTo>
                    <a:pt x="1416" y="19765"/>
                    <a:pt x="0" y="24117"/>
                    <a:pt x="2565" y="26614"/>
                  </a:cubicBezTo>
                  <a:lnTo>
                    <a:pt x="12531" y="36330"/>
                  </a:lnTo>
                  <a:cubicBezTo>
                    <a:pt x="13548" y="37320"/>
                    <a:pt x="14011" y="38749"/>
                    <a:pt x="13771" y="40151"/>
                  </a:cubicBezTo>
                  <a:lnTo>
                    <a:pt x="11419" y="53865"/>
                  </a:lnTo>
                  <a:cubicBezTo>
                    <a:pt x="10940" y="56656"/>
                    <a:pt x="13159" y="58922"/>
                    <a:pt x="15674" y="58922"/>
                  </a:cubicBezTo>
                  <a:cubicBezTo>
                    <a:pt x="16338" y="58922"/>
                    <a:pt x="17023" y="58765"/>
                    <a:pt x="17684" y="58417"/>
                  </a:cubicBezTo>
                  <a:lnTo>
                    <a:pt x="30001" y="51942"/>
                  </a:lnTo>
                  <a:cubicBezTo>
                    <a:pt x="30630" y="51611"/>
                    <a:pt x="31320" y="51445"/>
                    <a:pt x="32011" y="51445"/>
                  </a:cubicBezTo>
                  <a:cubicBezTo>
                    <a:pt x="32701" y="51445"/>
                    <a:pt x="33391" y="51611"/>
                    <a:pt x="34020" y="51942"/>
                  </a:cubicBezTo>
                  <a:lnTo>
                    <a:pt x="46337" y="58417"/>
                  </a:lnTo>
                  <a:cubicBezTo>
                    <a:pt x="46998" y="58765"/>
                    <a:pt x="47683" y="58922"/>
                    <a:pt x="48347" y="58922"/>
                  </a:cubicBezTo>
                  <a:cubicBezTo>
                    <a:pt x="50862" y="58922"/>
                    <a:pt x="53081" y="56656"/>
                    <a:pt x="52602" y="53865"/>
                  </a:cubicBezTo>
                  <a:lnTo>
                    <a:pt x="50250" y="40151"/>
                  </a:lnTo>
                  <a:cubicBezTo>
                    <a:pt x="50010" y="38749"/>
                    <a:pt x="50473" y="37320"/>
                    <a:pt x="51490" y="36330"/>
                  </a:cubicBezTo>
                  <a:lnTo>
                    <a:pt x="61456" y="26614"/>
                  </a:lnTo>
                  <a:cubicBezTo>
                    <a:pt x="64021" y="24117"/>
                    <a:pt x="62605" y="19765"/>
                    <a:pt x="59064" y="19250"/>
                  </a:cubicBezTo>
                  <a:lnTo>
                    <a:pt x="45293" y="17250"/>
                  </a:lnTo>
                  <a:cubicBezTo>
                    <a:pt x="43887" y="17044"/>
                    <a:pt x="42670" y="16162"/>
                    <a:pt x="42042" y="14888"/>
                  </a:cubicBezTo>
                  <a:lnTo>
                    <a:pt x="35881" y="2408"/>
                  </a:lnTo>
                  <a:cubicBezTo>
                    <a:pt x="35090" y="803"/>
                    <a:pt x="33550" y="0"/>
                    <a:pt x="320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3" name="Google Shape;1603;p33"/>
            <p:cNvSpPr/>
            <p:nvPr/>
          </p:nvSpPr>
          <p:spPr>
            <a:xfrm>
              <a:off x="2753750" y="41250"/>
              <a:ext cx="883275" cy="1473000"/>
            </a:xfrm>
            <a:custGeom>
              <a:avLst/>
              <a:gdLst/>
              <a:ahLst/>
              <a:cxnLst/>
              <a:rect l="l" t="t" r="r" b="b"/>
              <a:pathLst>
                <a:path w="35331" h="58920" extrusionOk="0">
                  <a:moveTo>
                    <a:pt x="32009" y="0"/>
                  </a:moveTo>
                  <a:cubicBezTo>
                    <a:pt x="30470" y="0"/>
                    <a:pt x="28931" y="802"/>
                    <a:pt x="28140" y="2406"/>
                  </a:cubicBezTo>
                  <a:lnTo>
                    <a:pt x="21979" y="14886"/>
                  </a:lnTo>
                  <a:cubicBezTo>
                    <a:pt x="21351" y="16160"/>
                    <a:pt x="20134" y="17042"/>
                    <a:pt x="18728" y="17248"/>
                  </a:cubicBezTo>
                  <a:lnTo>
                    <a:pt x="4957" y="19248"/>
                  </a:lnTo>
                  <a:cubicBezTo>
                    <a:pt x="1416" y="19763"/>
                    <a:pt x="0" y="24115"/>
                    <a:pt x="2565" y="26612"/>
                  </a:cubicBezTo>
                  <a:lnTo>
                    <a:pt x="12531" y="36328"/>
                  </a:lnTo>
                  <a:cubicBezTo>
                    <a:pt x="13548" y="37318"/>
                    <a:pt x="14011" y="38747"/>
                    <a:pt x="13771" y="40149"/>
                  </a:cubicBezTo>
                  <a:lnTo>
                    <a:pt x="11419" y="53863"/>
                  </a:lnTo>
                  <a:cubicBezTo>
                    <a:pt x="10940" y="56655"/>
                    <a:pt x="13155" y="58919"/>
                    <a:pt x="15669" y="58919"/>
                  </a:cubicBezTo>
                  <a:cubicBezTo>
                    <a:pt x="16208" y="58919"/>
                    <a:pt x="16760" y="58815"/>
                    <a:pt x="17302" y="58591"/>
                  </a:cubicBezTo>
                  <a:cubicBezTo>
                    <a:pt x="16538" y="57685"/>
                    <a:pt x="16137" y="56454"/>
                    <a:pt x="16369" y="55100"/>
                  </a:cubicBezTo>
                  <a:lnTo>
                    <a:pt x="18721" y="41386"/>
                  </a:lnTo>
                  <a:cubicBezTo>
                    <a:pt x="18961" y="39984"/>
                    <a:pt x="18498" y="38558"/>
                    <a:pt x="17478" y="37565"/>
                  </a:cubicBezTo>
                  <a:lnTo>
                    <a:pt x="7515" y="27853"/>
                  </a:lnTo>
                  <a:cubicBezTo>
                    <a:pt x="4951" y="25351"/>
                    <a:pt x="6367" y="20999"/>
                    <a:pt x="9908" y="20485"/>
                  </a:cubicBezTo>
                  <a:lnTo>
                    <a:pt x="23679" y="18485"/>
                  </a:lnTo>
                  <a:cubicBezTo>
                    <a:pt x="25085" y="18279"/>
                    <a:pt x="26301" y="17397"/>
                    <a:pt x="26930" y="16123"/>
                  </a:cubicBezTo>
                  <a:lnTo>
                    <a:pt x="33087" y="3643"/>
                  </a:lnTo>
                  <a:cubicBezTo>
                    <a:pt x="33594" y="2619"/>
                    <a:pt x="34408" y="1923"/>
                    <a:pt x="35330" y="1552"/>
                  </a:cubicBezTo>
                  <a:cubicBezTo>
                    <a:pt x="34482" y="517"/>
                    <a:pt x="33245" y="0"/>
                    <a:pt x="32009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33"/>
            <p:cNvSpPr/>
            <p:nvPr/>
          </p:nvSpPr>
          <p:spPr>
            <a:xfrm>
              <a:off x="2752900" y="245575"/>
              <a:ext cx="1347275" cy="1291875"/>
            </a:xfrm>
            <a:custGeom>
              <a:avLst/>
              <a:gdLst/>
              <a:ahLst/>
              <a:cxnLst/>
              <a:rect l="l" t="t" r="r" b="b"/>
              <a:pathLst>
                <a:path w="53891" h="51675" extrusionOk="0">
                  <a:moveTo>
                    <a:pt x="24869" y="0"/>
                  </a:moveTo>
                  <a:cubicBezTo>
                    <a:pt x="24527" y="0"/>
                    <a:pt x="24199" y="189"/>
                    <a:pt x="24038" y="516"/>
                  </a:cubicBezTo>
                  <a:lnTo>
                    <a:pt x="21182" y="6304"/>
                  </a:lnTo>
                  <a:cubicBezTo>
                    <a:pt x="20688" y="7304"/>
                    <a:pt x="19732" y="7997"/>
                    <a:pt x="18627" y="8156"/>
                  </a:cubicBezTo>
                  <a:lnTo>
                    <a:pt x="4860" y="10160"/>
                  </a:lnTo>
                  <a:cubicBezTo>
                    <a:pt x="2866" y="10447"/>
                    <a:pt x="1244" y="11816"/>
                    <a:pt x="622" y="13728"/>
                  </a:cubicBezTo>
                  <a:cubicBezTo>
                    <a:pt x="0" y="15641"/>
                    <a:pt x="510" y="17702"/>
                    <a:pt x="1950" y="19109"/>
                  </a:cubicBezTo>
                  <a:lnTo>
                    <a:pt x="11916" y="28821"/>
                  </a:lnTo>
                  <a:cubicBezTo>
                    <a:pt x="12713" y="29598"/>
                    <a:pt x="13078" y="30719"/>
                    <a:pt x="12889" y="31821"/>
                  </a:cubicBezTo>
                  <a:lnTo>
                    <a:pt x="10537" y="45534"/>
                  </a:lnTo>
                  <a:cubicBezTo>
                    <a:pt x="10199" y="47518"/>
                    <a:pt x="10996" y="49485"/>
                    <a:pt x="12626" y="50667"/>
                  </a:cubicBezTo>
                  <a:cubicBezTo>
                    <a:pt x="13544" y="51335"/>
                    <a:pt x="14620" y="51675"/>
                    <a:pt x="15703" y="51675"/>
                  </a:cubicBezTo>
                  <a:cubicBezTo>
                    <a:pt x="16537" y="51675"/>
                    <a:pt x="17376" y="51474"/>
                    <a:pt x="18150" y="51066"/>
                  </a:cubicBezTo>
                  <a:lnTo>
                    <a:pt x="30468" y="44591"/>
                  </a:lnTo>
                  <a:cubicBezTo>
                    <a:pt x="30961" y="44331"/>
                    <a:pt x="31503" y="44201"/>
                    <a:pt x="32045" y="44201"/>
                  </a:cubicBezTo>
                  <a:cubicBezTo>
                    <a:pt x="32586" y="44201"/>
                    <a:pt x="33128" y="44331"/>
                    <a:pt x="33621" y="44591"/>
                  </a:cubicBezTo>
                  <a:lnTo>
                    <a:pt x="45939" y="51066"/>
                  </a:lnTo>
                  <a:cubicBezTo>
                    <a:pt x="46692" y="51463"/>
                    <a:pt x="47532" y="51662"/>
                    <a:pt x="48373" y="51662"/>
                  </a:cubicBezTo>
                  <a:cubicBezTo>
                    <a:pt x="49460" y="51662"/>
                    <a:pt x="50551" y="51330"/>
                    <a:pt x="51463" y="50667"/>
                  </a:cubicBezTo>
                  <a:cubicBezTo>
                    <a:pt x="53093" y="49485"/>
                    <a:pt x="53890" y="47518"/>
                    <a:pt x="53552" y="45534"/>
                  </a:cubicBezTo>
                  <a:lnTo>
                    <a:pt x="52477" y="39279"/>
                  </a:lnTo>
                  <a:cubicBezTo>
                    <a:pt x="52399" y="38829"/>
                    <a:pt x="52009" y="38509"/>
                    <a:pt x="51565" y="38509"/>
                  </a:cubicBezTo>
                  <a:cubicBezTo>
                    <a:pt x="51513" y="38509"/>
                    <a:pt x="51459" y="38513"/>
                    <a:pt x="51406" y="38522"/>
                  </a:cubicBezTo>
                  <a:cubicBezTo>
                    <a:pt x="50899" y="38607"/>
                    <a:pt x="50562" y="39087"/>
                    <a:pt x="50649" y="39594"/>
                  </a:cubicBezTo>
                  <a:lnTo>
                    <a:pt x="51721" y="45848"/>
                  </a:lnTo>
                  <a:cubicBezTo>
                    <a:pt x="51944" y="47150"/>
                    <a:pt x="51440" y="48390"/>
                    <a:pt x="50372" y="49164"/>
                  </a:cubicBezTo>
                  <a:cubicBezTo>
                    <a:pt x="49770" y="49602"/>
                    <a:pt x="49083" y="49823"/>
                    <a:pt x="48389" y="49823"/>
                  </a:cubicBezTo>
                  <a:cubicBezTo>
                    <a:pt x="47853" y="49823"/>
                    <a:pt x="47312" y="49691"/>
                    <a:pt x="46803" y="49424"/>
                  </a:cubicBezTo>
                  <a:lnTo>
                    <a:pt x="34486" y="42949"/>
                  </a:lnTo>
                  <a:cubicBezTo>
                    <a:pt x="33723" y="42547"/>
                    <a:pt x="32884" y="42346"/>
                    <a:pt x="32045" y="42346"/>
                  </a:cubicBezTo>
                  <a:cubicBezTo>
                    <a:pt x="31206" y="42346"/>
                    <a:pt x="30367" y="42547"/>
                    <a:pt x="29603" y="42949"/>
                  </a:cubicBezTo>
                  <a:lnTo>
                    <a:pt x="17286" y="49424"/>
                  </a:lnTo>
                  <a:cubicBezTo>
                    <a:pt x="16777" y="49691"/>
                    <a:pt x="16236" y="49823"/>
                    <a:pt x="15700" y="49823"/>
                  </a:cubicBezTo>
                  <a:cubicBezTo>
                    <a:pt x="15006" y="49823"/>
                    <a:pt x="14319" y="49602"/>
                    <a:pt x="13717" y="49164"/>
                  </a:cubicBezTo>
                  <a:cubicBezTo>
                    <a:pt x="12649" y="48390"/>
                    <a:pt x="12145" y="47150"/>
                    <a:pt x="12369" y="45848"/>
                  </a:cubicBezTo>
                  <a:lnTo>
                    <a:pt x="14721" y="32135"/>
                  </a:lnTo>
                  <a:cubicBezTo>
                    <a:pt x="15011" y="30432"/>
                    <a:pt x="14447" y="28695"/>
                    <a:pt x="13210" y="27492"/>
                  </a:cubicBezTo>
                  <a:lnTo>
                    <a:pt x="3248" y="17777"/>
                  </a:lnTo>
                  <a:cubicBezTo>
                    <a:pt x="2302" y="16858"/>
                    <a:pt x="1981" y="15556"/>
                    <a:pt x="2390" y="14303"/>
                  </a:cubicBezTo>
                  <a:cubicBezTo>
                    <a:pt x="2795" y="13049"/>
                    <a:pt x="3819" y="12184"/>
                    <a:pt x="5124" y="11995"/>
                  </a:cubicBezTo>
                  <a:lnTo>
                    <a:pt x="18897" y="9994"/>
                  </a:lnTo>
                  <a:cubicBezTo>
                    <a:pt x="20604" y="9748"/>
                    <a:pt x="22081" y="8673"/>
                    <a:pt x="22848" y="7126"/>
                  </a:cubicBezTo>
                  <a:lnTo>
                    <a:pt x="25703" y="1340"/>
                  </a:lnTo>
                  <a:cubicBezTo>
                    <a:pt x="25930" y="881"/>
                    <a:pt x="25741" y="323"/>
                    <a:pt x="25281" y="96"/>
                  </a:cubicBezTo>
                  <a:cubicBezTo>
                    <a:pt x="25148" y="31"/>
                    <a:pt x="25007" y="0"/>
                    <a:pt x="24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33"/>
            <p:cNvSpPr/>
            <p:nvPr/>
          </p:nvSpPr>
          <p:spPr>
            <a:xfrm>
              <a:off x="3391500" y="18075"/>
              <a:ext cx="963625" cy="1123900"/>
            </a:xfrm>
            <a:custGeom>
              <a:avLst/>
              <a:gdLst/>
              <a:ahLst/>
              <a:cxnLst/>
              <a:rect l="l" t="t" r="r" b="b"/>
              <a:pathLst>
                <a:path w="38545" h="44956" extrusionOk="0">
                  <a:moveTo>
                    <a:pt x="6499" y="1"/>
                  </a:moveTo>
                  <a:cubicBezTo>
                    <a:pt x="4488" y="1"/>
                    <a:pt x="2687" y="1120"/>
                    <a:pt x="1795" y="2925"/>
                  </a:cubicBezTo>
                  <a:lnTo>
                    <a:pt x="227" y="6101"/>
                  </a:lnTo>
                  <a:cubicBezTo>
                    <a:pt x="1" y="6561"/>
                    <a:pt x="189" y="7118"/>
                    <a:pt x="649" y="7345"/>
                  </a:cubicBezTo>
                  <a:cubicBezTo>
                    <a:pt x="781" y="7410"/>
                    <a:pt x="921" y="7440"/>
                    <a:pt x="1058" y="7440"/>
                  </a:cubicBezTo>
                  <a:cubicBezTo>
                    <a:pt x="1401" y="7440"/>
                    <a:pt x="1731" y="7250"/>
                    <a:pt x="1893" y="6922"/>
                  </a:cubicBezTo>
                  <a:lnTo>
                    <a:pt x="3461" y="3745"/>
                  </a:lnTo>
                  <a:cubicBezTo>
                    <a:pt x="4045" y="2563"/>
                    <a:pt x="5181" y="1857"/>
                    <a:pt x="6499" y="1857"/>
                  </a:cubicBezTo>
                  <a:cubicBezTo>
                    <a:pt x="7820" y="1857"/>
                    <a:pt x="8956" y="2563"/>
                    <a:pt x="9540" y="3745"/>
                  </a:cubicBezTo>
                  <a:lnTo>
                    <a:pt x="15697" y="16226"/>
                  </a:lnTo>
                  <a:cubicBezTo>
                    <a:pt x="16464" y="17773"/>
                    <a:pt x="17941" y="18848"/>
                    <a:pt x="19648" y="19094"/>
                  </a:cubicBezTo>
                  <a:lnTo>
                    <a:pt x="33418" y="21095"/>
                  </a:lnTo>
                  <a:cubicBezTo>
                    <a:pt x="34726" y="21284"/>
                    <a:pt x="35750" y="22149"/>
                    <a:pt x="36155" y="23403"/>
                  </a:cubicBezTo>
                  <a:cubicBezTo>
                    <a:pt x="36564" y="24656"/>
                    <a:pt x="36243" y="25958"/>
                    <a:pt x="35297" y="26877"/>
                  </a:cubicBezTo>
                  <a:lnTo>
                    <a:pt x="25335" y="36592"/>
                  </a:lnTo>
                  <a:cubicBezTo>
                    <a:pt x="24098" y="37795"/>
                    <a:pt x="23534" y="39532"/>
                    <a:pt x="23825" y="41235"/>
                  </a:cubicBezTo>
                  <a:cubicBezTo>
                    <a:pt x="23825" y="41235"/>
                    <a:pt x="24331" y="44179"/>
                    <a:pt x="24331" y="44186"/>
                  </a:cubicBezTo>
                  <a:cubicBezTo>
                    <a:pt x="24407" y="44632"/>
                    <a:pt x="24810" y="44955"/>
                    <a:pt x="25252" y="44955"/>
                  </a:cubicBezTo>
                  <a:cubicBezTo>
                    <a:pt x="25302" y="44955"/>
                    <a:pt x="25352" y="44951"/>
                    <a:pt x="25403" y="44943"/>
                  </a:cubicBezTo>
                  <a:cubicBezTo>
                    <a:pt x="25910" y="44855"/>
                    <a:pt x="26247" y="44375"/>
                    <a:pt x="26160" y="43871"/>
                  </a:cubicBezTo>
                  <a:lnTo>
                    <a:pt x="25656" y="40921"/>
                  </a:lnTo>
                  <a:cubicBezTo>
                    <a:pt x="25467" y="39823"/>
                    <a:pt x="25832" y="38698"/>
                    <a:pt x="26629" y="37921"/>
                  </a:cubicBezTo>
                  <a:lnTo>
                    <a:pt x="36595" y="28209"/>
                  </a:lnTo>
                  <a:cubicBezTo>
                    <a:pt x="38035" y="26802"/>
                    <a:pt x="38545" y="24741"/>
                    <a:pt x="37923" y="22828"/>
                  </a:cubicBezTo>
                  <a:cubicBezTo>
                    <a:pt x="37301" y="20916"/>
                    <a:pt x="35675" y="19547"/>
                    <a:pt x="33685" y="19260"/>
                  </a:cubicBezTo>
                  <a:lnTo>
                    <a:pt x="19915" y="17256"/>
                  </a:lnTo>
                  <a:cubicBezTo>
                    <a:pt x="18813" y="17097"/>
                    <a:pt x="17857" y="16404"/>
                    <a:pt x="17363" y="15404"/>
                  </a:cubicBezTo>
                  <a:lnTo>
                    <a:pt x="11207" y="2925"/>
                  </a:lnTo>
                  <a:cubicBezTo>
                    <a:pt x="10314" y="1120"/>
                    <a:pt x="8513" y="1"/>
                    <a:pt x="64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06" name="Google Shape;1606;p33"/>
          <p:cNvGrpSpPr/>
          <p:nvPr/>
        </p:nvGrpSpPr>
        <p:grpSpPr>
          <a:xfrm rot="840354">
            <a:off x="7158855" y="1019029"/>
            <a:ext cx="522103" cy="670354"/>
            <a:chOff x="6268091" y="1582026"/>
            <a:chExt cx="438598" cy="563138"/>
          </a:xfrm>
        </p:grpSpPr>
        <p:sp>
          <p:nvSpPr>
            <p:cNvPr id="1607" name="Google Shape;1607;p33"/>
            <p:cNvSpPr/>
            <p:nvPr/>
          </p:nvSpPr>
          <p:spPr>
            <a:xfrm>
              <a:off x="6268091" y="1582026"/>
              <a:ext cx="438598" cy="563138"/>
            </a:xfrm>
            <a:custGeom>
              <a:avLst/>
              <a:gdLst/>
              <a:ahLst/>
              <a:cxnLst/>
              <a:rect l="l" t="t" r="r" b="b"/>
              <a:pathLst>
                <a:path w="13115" h="16839" extrusionOk="0">
                  <a:moveTo>
                    <a:pt x="4033" y="1"/>
                  </a:moveTo>
                  <a:cubicBezTo>
                    <a:pt x="2111" y="1"/>
                    <a:pt x="552" y="1564"/>
                    <a:pt x="552" y="3481"/>
                  </a:cubicBezTo>
                  <a:cubicBezTo>
                    <a:pt x="552" y="4282"/>
                    <a:pt x="817" y="5032"/>
                    <a:pt x="1289" y="5633"/>
                  </a:cubicBezTo>
                  <a:cubicBezTo>
                    <a:pt x="1289" y="5668"/>
                    <a:pt x="1289" y="5699"/>
                    <a:pt x="1294" y="5734"/>
                  </a:cubicBezTo>
                  <a:cubicBezTo>
                    <a:pt x="490" y="6437"/>
                    <a:pt x="0" y="7462"/>
                    <a:pt x="0" y="8592"/>
                  </a:cubicBezTo>
                  <a:cubicBezTo>
                    <a:pt x="0" y="9609"/>
                    <a:pt x="402" y="10540"/>
                    <a:pt x="1060" y="11225"/>
                  </a:cubicBezTo>
                  <a:cubicBezTo>
                    <a:pt x="759" y="11772"/>
                    <a:pt x="592" y="12400"/>
                    <a:pt x="592" y="13049"/>
                  </a:cubicBezTo>
                  <a:cubicBezTo>
                    <a:pt x="592" y="15138"/>
                    <a:pt x="2292" y="16839"/>
                    <a:pt x="4386" y="16839"/>
                  </a:cubicBezTo>
                  <a:cubicBezTo>
                    <a:pt x="5097" y="16839"/>
                    <a:pt x="5790" y="16636"/>
                    <a:pt x="6387" y="16265"/>
                  </a:cubicBezTo>
                  <a:cubicBezTo>
                    <a:pt x="6449" y="16267"/>
                    <a:pt x="6509" y="16268"/>
                    <a:pt x="6570" y="16268"/>
                  </a:cubicBezTo>
                  <a:cubicBezTo>
                    <a:pt x="6630" y="16268"/>
                    <a:pt x="6689" y="16267"/>
                    <a:pt x="6749" y="16265"/>
                  </a:cubicBezTo>
                  <a:cubicBezTo>
                    <a:pt x="7346" y="16636"/>
                    <a:pt x="8039" y="16839"/>
                    <a:pt x="8754" y="16839"/>
                  </a:cubicBezTo>
                  <a:cubicBezTo>
                    <a:pt x="10844" y="16839"/>
                    <a:pt x="12544" y="15138"/>
                    <a:pt x="12544" y="13049"/>
                  </a:cubicBezTo>
                  <a:cubicBezTo>
                    <a:pt x="12544" y="12400"/>
                    <a:pt x="12377" y="11772"/>
                    <a:pt x="12076" y="11225"/>
                  </a:cubicBezTo>
                  <a:cubicBezTo>
                    <a:pt x="12567" y="10716"/>
                    <a:pt x="12911" y="10076"/>
                    <a:pt x="13062" y="9348"/>
                  </a:cubicBezTo>
                  <a:cubicBezTo>
                    <a:pt x="13115" y="9091"/>
                    <a:pt x="13115" y="8835"/>
                    <a:pt x="13070" y="8584"/>
                  </a:cubicBezTo>
                  <a:cubicBezTo>
                    <a:pt x="13115" y="8331"/>
                    <a:pt x="13109" y="8071"/>
                    <a:pt x="13056" y="7815"/>
                  </a:cubicBezTo>
                  <a:cubicBezTo>
                    <a:pt x="12889" y="6998"/>
                    <a:pt x="12452" y="6278"/>
                    <a:pt x="11843" y="5743"/>
                  </a:cubicBezTo>
                  <a:cubicBezTo>
                    <a:pt x="11847" y="5713"/>
                    <a:pt x="11847" y="5681"/>
                    <a:pt x="11847" y="5654"/>
                  </a:cubicBezTo>
                  <a:cubicBezTo>
                    <a:pt x="12341" y="5032"/>
                    <a:pt x="12620" y="4250"/>
                    <a:pt x="12606" y="3433"/>
                  </a:cubicBezTo>
                  <a:cubicBezTo>
                    <a:pt x="12593" y="2506"/>
                    <a:pt x="12222" y="1636"/>
                    <a:pt x="11555" y="990"/>
                  </a:cubicBezTo>
                  <a:cubicBezTo>
                    <a:pt x="10901" y="350"/>
                    <a:pt x="10040" y="1"/>
                    <a:pt x="9130" y="1"/>
                  </a:cubicBezTo>
                  <a:lnTo>
                    <a:pt x="9081" y="1"/>
                  </a:lnTo>
                  <a:cubicBezTo>
                    <a:pt x="8583" y="9"/>
                    <a:pt x="8092" y="125"/>
                    <a:pt x="7646" y="337"/>
                  </a:cubicBezTo>
                  <a:cubicBezTo>
                    <a:pt x="7294" y="263"/>
                    <a:pt x="6931" y="227"/>
                    <a:pt x="6567" y="227"/>
                  </a:cubicBezTo>
                  <a:cubicBezTo>
                    <a:pt x="6208" y="227"/>
                    <a:pt x="5850" y="262"/>
                    <a:pt x="5503" y="333"/>
                  </a:cubicBezTo>
                  <a:cubicBezTo>
                    <a:pt x="5048" y="115"/>
                    <a:pt x="4545" y="1"/>
                    <a:pt x="403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28575" dist="28575" dir="138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33"/>
            <p:cNvSpPr/>
            <p:nvPr/>
          </p:nvSpPr>
          <p:spPr>
            <a:xfrm>
              <a:off x="6381052" y="1826776"/>
              <a:ext cx="213363" cy="231221"/>
            </a:xfrm>
            <a:custGeom>
              <a:avLst/>
              <a:gdLst/>
              <a:ahLst/>
              <a:cxnLst/>
              <a:rect l="l" t="t" r="r" b="b"/>
              <a:pathLst>
                <a:path w="6380" h="6914" extrusionOk="0">
                  <a:moveTo>
                    <a:pt x="1004" y="1"/>
                  </a:moveTo>
                  <a:lnTo>
                    <a:pt x="341" y="3473"/>
                  </a:lnTo>
                  <a:cubicBezTo>
                    <a:pt x="1" y="5258"/>
                    <a:pt x="1370" y="6914"/>
                    <a:pt x="3191" y="6914"/>
                  </a:cubicBezTo>
                  <a:cubicBezTo>
                    <a:pt x="5010" y="6914"/>
                    <a:pt x="6379" y="5258"/>
                    <a:pt x="6039" y="3473"/>
                  </a:cubicBezTo>
                  <a:lnTo>
                    <a:pt x="537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33"/>
            <p:cNvSpPr/>
            <p:nvPr/>
          </p:nvSpPr>
          <p:spPr>
            <a:xfrm>
              <a:off x="6354467" y="1650144"/>
              <a:ext cx="96783" cy="96649"/>
            </a:xfrm>
            <a:custGeom>
              <a:avLst/>
              <a:gdLst/>
              <a:ahLst/>
              <a:cxnLst/>
              <a:rect l="l" t="t" r="r" b="b"/>
              <a:pathLst>
                <a:path w="2894" h="2890" extrusionOk="0">
                  <a:moveTo>
                    <a:pt x="1450" y="0"/>
                  </a:moveTo>
                  <a:cubicBezTo>
                    <a:pt x="650" y="0"/>
                    <a:pt x="1" y="645"/>
                    <a:pt x="1" y="1444"/>
                  </a:cubicBezTo>
                  <a:cubicBezTo>
                    <a:pt x="1" y="2245"/>
                    <a:pt x="650" y="2889"/>
                    <a:pt x="1450" y="2889"/>
                  </a:cubicBezTo>
                  <a:cubicBezTo>
                    <a:pt x="2245" y="2889"/>
                    <a:pt x="2894" y="2245"/>
                    <a:pt x="2894" y="1444"/>
                  </a:cubicBezTo>
                  <a:cubicBezTo>
                    <a:pt x="2894" y="645"/>
                    <a:pt x="2245" y="0"/>
                    <a:pt x="145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33"/>
            <p:cNvSpPr/>
            <p:nvPr/>
          </p:nvSpPr>
          <p:spPr>
            <a:xfrm>
              <a:off x="6524645" y="1650144"/>
              <a:ext cx="97385" cy="96649"/>
            </a:xfrm>
            <a:custGeom>
              <a:avLst/>
              <a:gdLst/>
              <a:ahLst/>
              <a:cxnLst/>
              <a:rect l="l" t="t" r="r" b="b"/>
              <a:pathLst>
                <a:path w="2912" h="2890" extrusionOk="0">
                  <a:moveTo>
                    <a:pt x="1461" y="0"/>
                  </a:moveTo>
                  <a:cubicBezTo>
                    <a:pt x="1452" y="0"/>
                    <a:pt x="1444" y="0"/>
                    <a:pt x="1436" y="0"/>
                  </a:cubicBezTo>
                  <a:cubicBezTo>
                    <a:pt x="640" y="9"/>
                    <a:pt x="0" y="667"/>
                    <a:pt x="10" y="1462"/>
                  </a:cubicBezTo>
                  <a:cubicBezTo>
                    <a:pt x="22" y="2254"/>
                    <a:pt x="664" y="2889"/>
                    <a:pt x="1452" y="2889"/>
                  </a:cubicBezTo>
                  <a:cubicBezTo>
                    <a:pt x="1460" y="2889"/>
                    <a:pt x="1468" y="2889"/>
                    <a:pt x="1476" y="2889"/>
                  </a:cubicBezTo>
                  <a:cubicBezTo>
                    <a:pt x="2275" y="2881"/>
                    <a:pt x="2911" y="2222"/>
                    <a:pt x="2903" y="1427"/>
                  </a:cubicBezTo>
                  <a:cubicBezTo>
                    <a:pt x="2889" y="636"/>
                    <a:pt x="2250" y="0"/>
                    <a:pt x="146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33"/>
            <p:cNvSpPr/>
            <p:nvPr/>
          </p:nvSpPr>
          <p:spPr>
            <a:xfrm>
              <a:off x="6379146" y="1657501"/>
              <a:ext cx="217176" cy="217209"/>
            </a:xfrm>
            <a:custGeom>
              <a:avLst/>
              <a:gdLst/>
              <a:ahLst/>
              <a:cxnLst/>
              <a:rect l="l" t="t" r="r" b="b"/>
              <a:pathLst>
                <a:path w="6494" h="6495" extrusionOk="0">
                  <a:moveTo>
                    <a:pt x="3248" y="1"/>
                  </a:moveTo>
                  <a:cubicBezTo>
                    <a:pt x="1454" y="1"/>
                    <a:pt x="0" y="1454"/>
                    <a:pt x="0" y="3248"/>
                  </a:cubicBezTo>
                  <a:cubicBezTo>
                    <a:pt x="0" y="5041"/>
                    <a:pt x="1454" y="6494"/>
                    <a:pt x="3248" y="6494"/>
                  </a:cubicBezTo>
                  <a:cubicBezTo>
                    <a:pt x="5040" y="6494"/>
                    <a:pt x="6494" y="5041"/>
                    <a:pt x="6494" y="3248"/>
                  </a:cubicBezTo>
                  <a:cubicBezTo>
                    <a:pt x="6494" y="1454"/>
                    <a:pt x="5040" y="1"/>
                    <a:pt x="324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33"/>
            <p:cNvSpPr/>
            <p:nvPr/>
          </p:nvSpPr>
          <p:spPr>
            <a:xfrm>
              <a:off x="6521836" y="1810557"/>
              <a:ext cx="117617" cy="117450"/>
            </a:xfrm>
            <a:custGeom>
              <a:avLst/>
              <a:gdLst/>
              <a:ahLst/>
              <a:cxnLst/>
              <a:rect l="l" t="t" r="r" b="b"/>
              <a:pathLst>
                <a:path w="3517" h="3512" extrusionOk="0">
                  <a:moveTo>
                    <a:pt x="1758" y="0"/>
                  </a:moveTo>
                  <a:cubicBezTo>
                    <a:pt x="787" y="0"/>
                    <a:pt x="0" y="787"/>
                    <a:pt x="0" y="1758"/>
                  </a:cubicBezTo>
                  <a:cubicBezTo>
                    <a:pt x="0" y="2726"/>
                    <a:pt x="787" y="3511"/>
                    <a:pt x="1758" y="3511"/>
                  </a:cubicBezTo>
                  <a:cubicBezTo>
                    <a:pt x="2730" y="3511"/>
                    <a:pt x="3517" y="2726"/>
                    <a:pt x="3517" y="1758"/>
                  </a:cubicBezTo>
                  <a:cubicBezTo>
                    <a:pt x="3517" y="787"/>
                    <a:pt x="2730" y="0"/>
                    <a:pt x="175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33"/>
            <p:cNvSpPr/>
            <p:nvPr/>
          </p:nvSpPr>
          <p:spPr>
            <a:xfrm>
              <a:off x="6502039" y="1959601"/>
              <a:ext cx="117450" cy="117617"/>
            </a:xfrm>
            <a:custGeom>
              <a:avLst/>
              <a:gdLst/>
              <a:ahLst/>
              <a:cxnLst/>
              <a:rect l="l" t="t" r="r" b="b"/>
              <a:pathLst>
                <a:path w="3512" h="3517" extrusionOk="0">
                  <a:moveTo>
                    <a:pt x="1758" y="0"/>
                  </a:moveTo>
                  <a:cubicBezTo>
                    <a:pt x="786" y="0"/>
                    <a:pt x="1" y="787"/>
                    <a:pt x="1" y="1758"/>
                  </a:cubicBezTo>
                  <a:cubicBezTo>
                    <a:pt x="1" y="2730"/>
                    <a:pt x="786" y="3516"/>
                    <a:pt x="1758" y="3516"/>
                  </a:cubicBezTo>
                  <a:cubicBezTo>
                    <a:pt x="2726" y="3516"/>
                    <a:pt x="3512" y="2730"/>
                    <a:pt x="3512" y="1758"/>
                  </a:cubicBezTo>
                  <a:cubicBezTo>
                    <a:pt x="3512" y="787"/>
                    <a:pt x="2726" y="0"/>
                    <a:pt x="175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4" name="Google Shape;1614;p33"/>
            <p:cNvSpPr/>
            <p:nvPr/>
          </p:nvSpPr>
          <p:spPr>
            <a:xfrm>
              <a:off x="6336175" y="1810557"/>
              <a:ext cx="117450" cy="117450"/>
            </a:xfrm>
            <a:custGeom>
              <a:avLst/>
              <a:gdLst/>
              <a:ahLst/>
              <a:cxnLst/>
              <a:rect l="l" t="t" r="r" b="b"/>
              <a:pathLst>
                <a:path w="3512" h="3512" extrusionOk="0">
                  <a:moveTo>
                    <a:pt x="1754" y="0"/>
                  </a:moveTo>
                  <a:cubicBezTo>
                    <a:pt x="786" y="0"/>
                    <a:pt x="1" y="787"/>
                    <a:pt x="1" y="1758"/>
                  </a:cubicBezTo>
                  <a:cubicBezTo>
                    <a:pt x="1" y="2726"/>
                    <a:pt x="786" y="3511"/>
                    <a:pt x="1754" y="3511"/>
                  </a:cubicBezTo>
                  <a:cubicBezTo>
                    <a:pt x="2725" y="3511"/>
                    <a:pt x="3512" y="2726"/>
                    <a:pt x="3512" y="1758"/>
                  </a:cubicBezTo>
                  <a:cubicBezTo>
                    <a:pt x="3512" y="787"/>
                    <a:pt x="2725" y="0"/>
                    <a:pt x="175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5" name="Google Shape;1615;p33"/>
            <p:cNvSpPr/>
            <p:nvPr/>
          </p:nvSpPr>
          <p:spPr>
            <a:xfrm>
              <a:off x="6355972" y="1959601"/>
              <a:ext cx="117450" cy="117617"/>
            </a:xfrm>
            <a:custGeom>
              <a:avLst/>
              <a:gdLst/>
              <a:ahLst/>
              <a:cxnLst/>
              <a:rect l="l" t="t" r="r" b="b"/>
              <a:pathLst>
                <a:path w="3512" h="3517" extrusionOk="0">
                  <a:moveTo>
                    <a:pt x="1758" y="0"/>
                  </a:moveTo>
                  <a:cubicBezTo>
                    <a:pt x="787" y="0"/>
                    <a:pt x="0" y="787"/>
                    <a:pt x="0" y="1758"/>
                  </a:cubicBezTo>
                  <a:cubicBezTo>
                    <a:pt x="0" y="2730"/>
                    <a:pt x="787" y="3516"/>
                    <a:pt x="1758" y="3516"/>
                  </a:cubicBezTo>
                  <a:cubicBezTo>
                    <a:pt x="2726" y="3516"/>
                    <a:pt x="3511" y="2730"/>
                    <a:pt x="3511" y="1758"/>
                  </a:cubicBezTo>
                  <a:cubicBezTo>
                    <a:pt x="3511" y="787"/>
                    <a:pt x="2726" y="0"/>
                    <a:pt x="175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33"/>
            <p:cNvSpPr/>
            <p:nvPr/>
          </p:nvSpPr>
          <p:spPr>
            <a:xfrm>
              <a:off x="6329654" y="1643656"/>
              <a:ext cx="315563" cy="439936"/>
            </a:xfrm>
            <a:custGeom>
              <a:avLst/>
              <a:gdLst/>
              <a:ahLst/>
              <a:cxnLst/>
              <a:rect l="l" t="t" r="r" b="b"/>
              <a:pathLst>
                <a:path w="9436" h="13155" extrusionOk="0">
                  <a:moveTo>
                    <a:pt x="7288" y="388"/>
                  </a:moveTo>
                  <a:cubicBezTo>
                    <a:pt x="7613" y="388"/>
                    <a:pt x="7925" y="512"/>
                    <a:pt x="8159" y="742"/>
                  </a:cubicBezTo>
                  <a:cubicBezTo>
                    <a:pt x="8402" y="976"/>
                    <a:pt x="8534" y="1285"/>
                    <a:pt x="8539" y="1621"/>
                  </a:cubicBezTo>
                  <a:cubicBezTo>
                    <a:pt x="8544" y="2036"/>
                    <a:pt x="8345" y="2421"/>
                    <a:pt x="8018" y="2659"/>
                  </a:cubicBezTo>
                  <a:cubicBezTo>
                    <a:pt x="7762" y="1824"/>
                    <a:pt x="7201" y="1126"/>
                    <a:pt x="6463" y="698"/>
                  </a:cubicBezTo>
                  <a:cubicBezTo>
                    <a:pt x="6683" y="504"/>
                    <a:pt x="6971" y="388"/>
                    <a:pt x="7272" y="388"/>
                  </a:cubicBezTo>
                  <a:cubicBezTo>
                    <a:pt x="7277" y="388"/>
                    <a:pt x="7283" y="388"/>
                    <a:pt x="7288" y="388"/>
                  </a:cubicBezTo>
                  <a:close/>
                  <a:moveTo>
                    <a:pt x="2192" y="388"/>
                  </a:moveTo>
                  <a:cubicBezTo>
                    <a:pt x="2492" y="388"/>
                    <a:pt x="2779" y="494"/>
                    <a:pt x="3005" y="684"/>
                  </a:cubicBezTo>
                  <a:cubicBezTo>
                    <a:pt x="2735" y="839"/>
                    <a:pt x="2488" y="1034"/>
                    <a:pt x="2267" y="1259"/>
                  </a:cubicBezTo>
                  <a:cubicBezTo>
                    <a:pt x="2192" y="1338"/>
                    <a:pt x="2196" y="1458"/>
                    <a:pt x="2271" y="1532"/>
                  </a:cubicBezTo>
                  <a:cubicBezTo>
                    <a:pt x="2308" y="1569"/>
                    <a:pt x="2357" y="1588"/>
                    <a:pt x="2406" y="1588"/>
                  </a:cubicBezTo>
                  <a:cubicBezTo>
                    <a:pt x="2456" y="1588"/>
                    <a:pt x="2507" y="1568"/>
                    <a:pt x="2545" y="1528"/>
                  </a:cubicBezTo>
                  <a:cubicBezTo>
                    <a:pt x="3124" y="936"/>
                    <a:pt x="3896" y="610"/>
                    <a:pt x="4728" y="610"/>
                  </a:cubicBezTo>
                  <a:cubicBezTo>
                    <a:pt x="6410" y="610"/>
                    <a:pt x="7780" y="1978"/>
                    <a:pt x="7780" y="3662"/>
                  </a:cubicBezTo>
                  <a:cubicBezTo>
                    <a:pt x="7780" y="4055"/>
                    <a:pt x="7709" y="4439"/>
                    <a:pt x="7563" y="4802"/>
                  </a:cubicBezTo>
                  <a:cubicBezTo>
                    <a:pt x="7541" y="4797"/>
                    <a:pt x="7523" y="4797"/>
                    <a:pt x="7505" y="4797"/>
                  </a:cubicBezTo>
                  <a:cubicBezTo>
                    <a:pt x="6481" y="4797"/>
                    <a:pt x="5637" y="5592"/>
                    <a:pt x="5562" y="6600"/>
                  </a:cubicBezTo>
                  <a:cubicBezTo>
                    <a:pt x="5293" y="6679"/>
                    <a:pt x="5010" y="6714"/>
                    <a:pt x="4728" y="6714"/>
                  </a:cubicBezTo>
                  <a:cubicBezTo>
                    <a:pt x="4444" y="6714"/>
                    <a:pt x="4161" y="6679"/>
                    <a:pt x="3892" y="6600"/>
                  </a:cubicBezTo>
                  <a:cubicBezTo>
                    <a:pt x="3817" y="5592"/>
                    <a:pt x="2973" y="4797"/>
                    <a:pt x="1949" y="4797"/>
                  </a:cubicBezTo>
                  <a:cubicBezTo>
                    <a:pt x="1931" y="4797"/>
                    <a:pt x="1913" y="4797"/>
                    <a:pt x="1892" y="4802"/>
                  </a:cubicBezTo>
                  <a:cubicBezTo>
                    <a:pt x="1750" y="4439"/>
                    <a:pt x="1674" y="4055"/>
                    <a:pt x="1674" y="3662"/>
                  </a:cubicBezTo>
                  <a:cubicBezTo>
                    <a:pt x="1674" y="3083"/>
                    <a:pt x="1839" y="2522"/>
                    <a:pt x="2143" y="2036"/>
                  </a:cubicBezTo>
                  <a:cubicBezTo>
                    <a:pt x="2200" y="1943"/>
                    <a:pt x="2174" y="1824"/>
                    <a:pt x="2086" y="1771"/>
                  </a:cubicBezTo>
                  <a:cubicBezTo>
                    <a:pt x="2052" y="1750"/>
                    <a:pt x="2016" y="1740"/>
                    <a:pt x="1980" y="1740"/>
                  </a:cubicBezTo>
                  <a:cubicBezTo>
                    <a:pt x="1915" y="1740"/>
                    <a:pt x="1853" y="1772"/>
                    <a:pt x="1816" y="1829"/>
                  </a:cubicBezTo>
                  <a:cubicBezTo>
                    <a:pt x="1657" y="2084"/>
                    <a:pt x="1533" y="2359"/>
                    <a:pt x="1445" y="2645"/>
                  </a:cubicBezTo>
                  <a:cubicBezTo>
                    <a:pt x="1127" y="2412"/>
                    <a:pt x="938" y="2041"/>
                    <a:pt x="938" y="1638"/>
                  </a:cubicBezTo>
                  <a:cubicBezTo>
                    <a:pt x="938" y="949"/>
                    <a:pt x="1498" y="388"/>
                    <a:pt x="2192" y="388"/>
                  </a:cubicBezTo>
                  <a:close/>
                  <a:moveTo>
                    <a:pt x="1949" y="5185"/>
                  </a:moveTo>
                  <a:cubicBezTo>
                    <a:pt x="2810" y="5185"/>
                    <a:pt x="3513" y="5884"/>
                    <a:pt x="3513" y="6749"/>
                  </a:cubicBezTo>
                  <a:cubicBezTo>
                    <a:pt x="3513" y="7611"/>
                    <a:pt x="2810" y="8313"/>
                    <a:pt x="1949" y="8313"/>
                  </a:cubicBezTo>
                  <a:cubicBezTo>
                    <a:pt x="1087" y="8313"/>
                    <a:pt x="385" y="7611"/>
                    <a:pt x="385" y="6749"/>
                  </a:cubicBezTo>
                  <a:cubicBezTo>
                    <a:pt x="385" y="5884"/>
                    <a:pt x="1087" y="5185"/>
                    <a:pt x="1949" y="5185"/>
                  </a:cubicBezTo>
                  <a:close/>
                  <a:moveTo>
                    <a:pt x="5570" y="6997"/>
                  </a:moveTo>
                  <a:cubicBezTo>
                    <a:pt x="5686" y="7898"/>
                    <a:pt x="6418" y="8608"/>
                    <a:pt x="7329" y="8688"/>
                  </a:cubicBezTo>
                  <a:lnTo>
                    <a:pt x="7386" y="8985"/>
                  </a:lnTo>
                  <a:cubicBezTo>
                    <a:pt x="7409" y="9099"/>
                    <a:pt x="7421" y="9214"/>
                    <a:pt x="7431" y="9329"/>
                  </a:cubicBezTo>
                  <a:cubicBezTo>
                    <a:pt x="7267" y="9281"/>
                    <a:pt x="7091" y="9258"/>
                    <a:pt x="6913" y="9258"/>
                  </a:cubicBezTo>
                  <a:cubicBezTo>
                    <a:pt x="5835" y="9258"/>
                    <a:pt x="4961" y="10133"/>
                    <a:pt x="4961" y="11206"/>
                  </a:cubicBezTo>
                  <a:cubicBezTo>
                    <a:pt x="4961" y="11550"/>
                    <a:pt x="5054" y="11874"/>
                    <a:pt x="5209" y="12156"/>
                  </a:cubicBezTo>
                  <a:cubicBezTo>
                    <a:pt x="5050" y="12182"/>
                    <a:pt x="4891" y="12200"/>
                    <a:pt x="4728" y="12200"/>
                  </a:cubicBezTo>
                  <a:cubicBezTo>
                    <a:pt x="4563" y="12200"/>
                    <a:pt x="4404" y="12182"/>
                    <a:pt x="4245" y="12156"/>
                  </a:cubicBezTo>
                  <a:cubicBezTo>
                    <a:pt x="4400" y="11874"/>
                    <a:pt x="4493" y="11550"/>
                    <a:pt x="4493" y="11206"/>
                  </a:cubicBezTo>
                  <a:cubicBezTo>
                    <a:pt x="4493" y="10133"/>
                    <a:pt x="3619" y="9258"/>
                    <a:pt x="2545" y="9258"/>
                  </a:cubicBezTo>
                  <a:cubicBezTo>
                    <a:pt x="2363" y="9258"/>
                    <a:pt x="2192" y="9281"/>
                    <a:pt x="2024" y="9329"/>
                  </a:cubicBezTo>
                  <a:cubicBezTo>
                    <a:pt x="2033" y="9214"/>
                    <a:pt x="2045" y="9099"/>
                    <a:pt x="2068" y="8985"/>
                  </a:cubicBezTo>
                  <a:lnTo>
                    <a:pt x="2125" y="8688"/>
                  </a:lnTo>
                  <a:cubicBezTo>
                    <a:pt x="3036" y="8608"/>
                    <a:pt x="3768" y="7898"/>
                    <a:pt x="3884" y="6997"/>
                  </a:cubicBezTo>
                  <a:cubicBezTo>
                    <a:pt x="4157" y="7063"/>
                    <a:pt x="4440" y="7103"/>
                    <a:pt x="4728" y="7103"/>
                  </a:cubicBezTo>
                  <a:cubicBezTo>
                    <a:pt x="5014" y="7103"/>
                    <a:pt x="5297" y="7063"/>
                    <a:pt x="5570" y="6997"/>
                  </a:cubicBezTo>
                  <a:close/>
                  <a:moveTo>
                    <a:pt x="2545" y="9642"/>
                  </a:moveTo>
                  <a:cubicBezTo>
                    <a:pt x="3407" y="9642"/>
                    <a:pt x="4108" y="10345"/>
                    <a:pt x="4108" y="11206"/>
                  </a:cubicBezTo>
                  <a:cubicBezTo>
                    <a:pt x="4108" y="12068"/>
                    <a:pt x="3407" y="12769"/>
                    <a:pt x="2545" y="12769"/>
                  </a:cubicBezTo>
                  <a:cubicBezTo>
                    <a:pt x="1680" y="12769"/>
                    <a:pt x="981" y="12068"/>
                    <a:pt x="981" y="11206"/>
                  </a:cubicBezTo>
                  <a:cubicBezTo>
                    <a:pt x="981" y="10345"/>
                    <a:pt x="1680" y="9642"/>
                    <a:pt x="2545" y="9642"/>
                  </a:cubicBezTo>
                  <a:close/>
                  <a:moveTo>
                    <a:pt x="6913" y="9642"/>
                  </a:moveTo>
                  <a:cubicBezTo>
                    <a:pt x="7775" y="9642"/>
                    <a:pt x="8477" y="10345"/>
                    <a:pt x="8477" y="11206"/>
                  </a:cubicBezTo>
                  <a:cubicBezTo>
                    <a:pt x="8477" y="12068"/>
                    <a:pt x="7775" y="12769"/>
                    <a:pt x="6913" y="12769"/>
                  </a:cubicBezTo>
                  <a:cubicBezTo>
                    <a:pt x="6047" y="12769"/>
                    <a:pt x="5346" y="12068"/>
                    <a:pt x="5346" y="11206"/>
                  </a:cubicBezTo>
                  <a:cubicBezTo>
                    <a:pt x="5346" y="10345"/>
                    <a:pt x="6047" y="9642"/>
                    <a:pt x="6913" y="9642"/>
                  </a:cubicBezTo>
                  <a:close/>
                  <a:moveTo>
                    <a:pt x="7287" y="0"/>
                  </a:moveTo>
                  <a:cubicBezTo>
                    <a:pt x="7280" y="0"/>
                    <a:pt x="7273" y="0"/>
                    <a:pt x="7267" y="0"/>
                  </a:cubicBezTo>
                  <a:cubicBezTo>
                    <a:pt x="6821" y="9"/>
                    <a:pt x="6406" y="190"/>
                    <a:pt x="6100" y="512"/>
                  </a:cubicBezTo>
                  <a:cubicBezTo>
                    <a:pt x="5682" y="327"/>
                    <a:pt x="5217" y="225"/>
                    <a:pt x="4728" y="225"/>
                  </a:cubicBezTo>
                  <a:cubicBezTo>
                    <a:pt x="4250" y="225"/>
                    <a:pt x="3790" y="318"/>
                    <a:pt x="3366" y="504"/>
                  </a:cubicBezTo>
                  <a:cubicBezTo>
                    <a:pt x="3062" y="181"/>
                    <a:pt x="2638" y="0"/>
                    <a:pt x="2192" y="0"/>
                  </a:cubicBezTo>
                  <a:cubicBezTo>
                    <a:pt x="1286" y="0"/>
                    <a:pt x="553" y="737"/>
                    <a:pt x="553" y="1638"/>
                  </a:cubicBezTo>
                  <a:cubicBezTo>
                    <a:pt x="553" y="2221"/>
                    <a:pt x="853" y="2747"/>
                    <a:pt x="1344" y="3043"/>
                  </a:cubicBezTo>
                  <a:cubicBezTo>
                    <a:pt x="1309" y="3246"/>
                    <a:pt x="1291" y="3454"/>
                    <a:pt x="1291" y="3662"/>
                  </a:cubicBezTo>
                  <a:cubicBezTo>
                    <a:pt x="1291" y="4072"/>
                    <a:pt x="1362" y="4470"/>
                    <a:pt x="1498" y="4850"/>
                  </a:cubicBezTo>
                  <a:cubicBezTo>
                    <a:pt x="641" y="5053"/>
                    <a:pt x="0" y="5826"/>
                    <a:pt x="0" y="6749"/>
                  </a:cubicBezTo>
                  <a:cubicBezTo>
                    <a:pt x="0" y="7748"/>
                    <a:pt x="761" y="8578"/>
                    <a:pt x="1733" y="8684"/>
                  </a:cubicBezTo>
                  <a:lnTo>
                    <a:pt x="1688" y="8910"/>
                  </a:lnTo>
                  <a:cubicBezTo>
                    <a:pt x="1653" y="9099"/>
                    <a:pt x="1635" y="9293"/>
                    <a:pt x="1635" y="9483"/>
                  </a:cubicBezTo>
                  <a:cubicBezTo>
                    <a:pt x="1017" y="9811"/>
                    <a:pt x="593" y="10459"/>
                    <a:pt x="593" y="11206"/>
                  </a:cubicBezTo>
                  <a:cubicBezTo>
                    <a:pt x="593" y="12280"/>
                    <a:pt x="1468" y="13154"/>
                    <a:pt x="2545" y="13154"/>
                  </a:cubicBezTo>
                  <a:cubicBezTo>
                    <a:pt x="3124" y="13154"/>
                    <a:pt x="3645" y="12902"/>
                    <a:pt x="4002" y="12500"/>
                  </a:cubicBezTo>
                  <a:cubicBezTo>
                    <a:pt x="4237" y="12553"/>
                    <a:pt x="4479" y="12584"/>
                    <a:pt x="4728" y="12584"/>
                  </a:cubicBezTo>
                  <a:cubicBezTo>
                    <a:pt x="4975" y="12584"/>
                    <a:pt x="5217" y="12553"/>
                    <a:pt x="5456" y="12500"/>
                  </a:cubicBezTo>
                  <a:cubicBezTo>
                    <a:pt x="5809" y="12902"/>
                    <a:pt x="6330" y="13154"/>
                    <a:pt x="6913" y="13154"/>
                  </a:cubicBezTo>
                  <a:cubicBezTo>
                    <a:pt x="7987" y="13154"/>
                    <a:pt x="8862" y="12280"/>
                    <a:pt x="8862" y="11206"/>
                  </a:cubicBezTo>
                  <a:cubicBezTo>
                    <a:pt x="8862" y="10459"/>
                    <a:pt x="8438" y="9811"/>
                    <a:pt x="7819" y="9483"/>
                  </a:cubicBezTo>
                  <a:cubicBezTo>
                    <a:pt x="7819" y="9293"/>
                    <a:pt x="7802" y="9099"/>
                    <a:pt x="7766" y="8910"/>
                  </a:cubicBezTo>
                  <a:lnTo>
                    <a:pt x="7722" y="8684"/>
                  </a:lnTo>
                  <a:cubicBezTo>
                    <a:pt x="8552" y="8591"/>
                    <a:pt x="9246" y="7968"/>
                    <a:pt x="9413" y="7138"/>
                  </a:cubicBezTo>
                  <a:cubicBezTo>
                    <a:pt x="9436" y="7032"/>
                    <a:pt x="9370" y="6930"/>
                    <a:pt x="9264" y="6912"/>
                  </a:cubicBezTo>
                  <a:cubicBezTo>
                    <a:pt x="9251" y="6910"/>
                    <a:pt x="9238" y="6908"/>
                    <a:pt x="9225" y="6908"/>
                  </a:cubicBezTo>
                  <a:cubicBezTo>
                    <a:pt x="9138" y="6908"/>
                    <a:pt x="9057" y="6970"/>
                    <a:pt x="9038" y="7063"/>
                  </a:cubicBezTo>
                  <a:cubicBezTo>
                    <a:pt x="8888" y="7787"/>
                    <a:pt x="8247" y="8313"/>
                    <a:pt x="7505" y="8313"/>
                  </a:cubicBezTo>
                  <a:cubicBezTo>
                    <a:pt x="6644" y="8313"/>
                    <a:pt x="5941" y="7611"/>
                    <a:pt x="5941" y="6749"/>
                  </a:cubicBezTo>
                  <a:cubicBezTo>
                    <a:pt x="5941" y="5884"/>
                    <a:pt x="6644" y="5181"/>
                    <a:pt x="7505" y="5181"/>
                  </a:cubicBezTo>
                  <a:cubicBezTo>
                    <a:pt x="8243" y="5181"/>
                    <a:pt x="8888" y="5707"/>
                    <a:pt x="9038" y="6427"/>
                  </a:cubicBezTo>
                  <a:cubicBezTo>
                    <a:pt x="9054" y="6519"/>
                    <a:pt x="9136" y="6582"/>
                    <a:pt x="9224" y="6582"/>
                  </a:cubicBezTo>
                  <a:cubicBezTo>
                    <a:pt x="9237" y="6582"/>
                    <a:pt x="9251" y="6580"/>
                    <a:pt x="9264" y="6577"/>
                  </a:cubicBezTo>
                  <a:cubicBezTo>
                    <a:pt x="9370" y="6555"/>
                    <a:pt x="9436" y="6453"/>
                    <a:pt x="9413" y="6347"/>
                  </a:cubicBezTo>
                  <a:cubicBezTo>
                    <a:pt x="9260" y="5601"/>
                    <a:pt x="8676" y="5022"/>
                    <a:pt x="7956" y="4850"/>
                  </a:cubicBezTo>
                  <a:cubicBezTo>
                    <a:pt x="8093" y="4470"/>
                    <a:pt x="8163" y="4072"/>
                    <a:pt x="8163" y="3662"/>
                  </a:cubicBezTo>
                  <a:cubicBezTo>
                    <a:pt x="8163" y="3454"/>
                    <a:pt x="8146" y="3251"/>
                    <a:pt x="8110" y="3052"/>
                  </a:cubicBezTo>
                  <a:cubicBezTo>
                    <a:pt x="8618" y="2761"/>
                    <a:pt x="8932" y="2209"/>
                    <a:pt x="8923" y="1617"/>
                  </a:cubicBezTo>
                  <a:cubicBezTo>
                    <a:pt x="8919" y="1179"/>
                    <a:pt x="8742" y="769"/>
                    <a:pt x="8428" y="464"/>
                  </a:cubicBezTo>
                  <a:cubicBezTo>
                    <a:pt x="8120" y="164"/>
                    <a:pt x="7717" y="0"/>
                    <a:pt x="72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33"/>
            <p:cNvSpPr/>
            <p:nvPr/>
          </p:nvSpPr>
          <p:spPr>
            <a:xfrm>
              <a:off x="6460406" y="1755314"/>
              <a:ext cx="54645" cy="22774"/>
            </a:xfrm>
            <a:custGeom>
              <a:avLst/>
              <a:gdLst/>
              <a:ahLst/>
              <a:cxnLst/>
              <a:rect l="l" t="t" r="r" b="b"/>
              <a:pathLst>
                <a:path w="1634" h="681" extrusionOk="0">
                  <a:moveTo>
                    <a:pt x="818" y="1"/>
                  </a:moveTo>
                  <a:cubicBezTo>
                    <a:pt x="765" y="1"/>
                    <a:pt x="716" y="22"/>
                    <a:pt x="680" y="58"/>
                  </a:cubicBezTo>
                  <a:lnTo>
                    <a:pt x="618" y="119"/>
                  </a:lnTo>
                  <a:cubicBezTo>
                    <a:pt x="504" y="234"/>
                    <a:pt x="353" y="296"/>
                    <a:pt x="194" y="296"/>
                  </a:cubicBezTo>
                  <a:cubicBezTo>
                    <a:pt x="88" y="296"/>
                    <a:pt x="0" y="380"/>
                    <a:pt x="0" y="486"/>
                  </a:cubicBezTo>
                  <a:cubicBezTo>
                    <a:pt x="0" y="596"/>
                    <a:pt x="88" y="680"/>
                    <a:pt x="194" y="680"/>
                  </a:cubicBezTo>
                  <a:cubicBezTo>
                    <a:pt x="424" y="680"/>
                    <a:pt x="640" y="601"/>
                    <a:pt x="818" y="460"/>
                  </a:cubicBezTo>
                  <a:cubicBezTo>
                    <a:pt x="994" y="601"/>
                    <a:pt x="1210" y="680"/>
                    <a:pt x="1440" y="680"/>
                  </a:cubicBezTo>
                  <a:cubicBezTo>
                    <a:pt x="1546" y="680"/>
                    <a:pt x="1634" y="596"/>
                    <a:pt x="1634" y="486"/>
                  </a:cubicBezTo>
                  <a:cubicBezTo>
                    <a:pt x="1634" y="380"/>
                    <a:pt x="1546" y="296"/>
                    <a:pt x="1440" y="296"/>
                  </a:cubicBezTo>
                  <a:cubicBezTo>
                    <a:pt x="1281" y="296"/>
                    <a:pt x="1130" y="234"/>
                    <a:pt x="1016" y="119"/>
                  </a:cubicBezTo>
                  <a:lnTo>
                    <a:pt x="954" y="58"/>
                  </a:lnTo>
                  <a:cubicBezTo>
                    <a:pt x="918" y="22"/>
                    <a:pt x="871" y="1"/>
                    <a:pt x="8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33"/>
            <p:cNvSpPr/>
            <p:nvPr/>
          </p:nvSpPr>
          <p:spPr>
            <a:xfrm>
              <a:off x="6536015" y="1745583"/>
              <a:ext cx="12909" cy="22607"/>
            </a:xfrm>
            <a:custGeom>
              <a:avLst/>
              <a:gdLst/>
              <a:ahLst/>
              <a:cxnLst/>
              <a:rect l="l" t="t" r="r" b="b"/>
              <a:pathLst>
                <a:path w="386" h="676" extrusionOk="0">
                  <a:moveTo>
                    <a:pt x="194" y="0"/>
                  </a:moveTo>
                  <a:cubicBezTo>
                    <a:pt x="84" y="0"/>
                    <a:pt x="0" y="88"/>
                    <a:pt x="0" y="194"/>
                  </a:cubicBezTo>
                  <a:lnTo>
                    <a:pt x="0" y="486"/>
                  </a:lnTo>
                  <a:cubicBezTo>
                    <a:pt x="0" y="592"/>
                    <a:pt x="84" y="675"/>
                    <a:pt x="194" y="675"/>
                  </a:cubicBezTo>
                  <a:cubicBezTo>
                    <a:pt x="300" y="675"/>
                    <a:pt x="385" y="592"/>
                    <a:pt x="385" y="486"/>
                  </a:cubicBezTo>
                  <a:lnTo>
                    <a:pt x="385" y="194"/>
                  </a:lnTo>
                  <a:cubicBezTo>
                    <a:pt x="385" y="88"/>
                    <a:pt x="300" y="0"/>
                    <a:pt x="1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33"/>
            <p:cNvSpPr/>
            <p:nvPr/>
          </p:nvSpPr>
          <p:spPr>
            <a:xfrm>
              <a:off x="6426565" y="1745583"/>
              <a:ext cx="12875" cy="22607"/>
            </a:xfrm>
            <a:custGeom>
              <a:avLst/>
              <a:gdLst/>
              <a:ahLst/>
              <a:cxnLst/>
              <a:rect l="l" t="t" r="r" b="b"/>
              <a:pathLst>
                <a:path w="385" h="676" extrusionOk="0">
                  <a:moveTo>
                    <a:pt x="195" y="0"/>
                  </a:moveTo>
                  <a:cubicBezTo>
                    <a:pt x="89" y="0"/>
                    <a:pt x="1" y="88"/>
                    <a:pt x="1" y="194"/>
                  </a:cubicBezTo>
                  <a:lnTo>
                    <a:pt x="1" y="486"/>
                  </a:lnTo>
                  <a:cubicBezTo>
                    <a:pt x="1" y="592"/>
                    <a:pt x="89" y="675"/>
                    <a:pt x="195" y="675"/>
                  </a:cubicBezTo>
                  <a:cubicBezTo>
                    <a:pt x="301" y="675"/>
                    <a:pt x="385" y="592"/>
                    <a:pt x="385" y="486"/>
                  </a:cubicBezTo>
                  <a:lnTo>
                    <a:pt x="385" y="194"/>
                  </a:lnTo>
                  <a:cubicBezTo>
                    <a:pt x="385" y="88"/>
                    <a:pt x="301" y="0"/>
                    <a:pt x="1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33"/>
            <p:cNvSpPr/>
            <p:nvPr/>
          </p:nvSpPr>
          <p:spPr>
            <a:xfrm>
              <a:off x="6531166" y="1773740"/>
              <a:ext cx="22607" cy="12909"/>
            </a:xfrm>
            <a:custGeom>
              <a:avLst/>
              <a:gdLst/>
              <a:ahLst/>
              <a:cxnLst/>
              <a:rect l="l" t="t" r="r" b="b"/>
              <a:pathLst>
                <a:path w="676" h="386" extrusionOk="0">
                  <a:moveTo>
                    <a:pt x="190" y="1"/>
                  </a:moveTo>
                  <a:cubicBezTo>
                    <a:pt x="84" y="1"/>
                    <a:pt x="0" y="90"/>
                    <a:pt x="0" y="196"/>
                  </a:cubicBezTo>
                  <a:cubicBezTo>
                    <a:pt x="0" y="302"/>
                    <a:pt x="84" y="386"/>
                    <a:pt x="190" y="386"/>
                  </a:cubicBezTo>
                  <a:lnTo>
                    <a:pt x="486" y="386"/>
                  </a:lnTo>
                  <a:cubicBezTo>
                    <a:pt x="592" y="386"/>
                    <a:pt x="675" y="302"/>
                    <a:pt x="675" y="196"/>
                  </a:cubicBezTo>
                  <a:cubicBezTo>
                    <a:pt x="675" y="90"/>
                    <a:pt x="592" y="1"/>
                    <a:pt x="486" y="1"/>
                  </a:cubicBezTo>
                  <a:close/>
                </a:path>
              </a:pathLst>
            </a:custGeom>
            <a:solidFill>
              <a:srgbClr val="E6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33"/>
            <p:cNvSpPr/>
            <p:nvPr/>
          </p:nvSpPr>
          <p:spPr>
            <a:xfrm>
              <a:off x="6421682" y="1773740"/>
              <a:ext cx="22641" cy="12909"/>
            </a:xfrm>
            <a:custGeom>
              <a:avLst/>
              <a:gdLst/>
              <a:ahLst/>
              <a:cxnLst/>
              <a:rect l="l" t="t" r="r" b="b"/>
              <a:pathLst>
                <a:path w="677" h="386" extrusionOk="0">
                  <a:moveTo>
                    <a:pt x="195" y="1"/>
                  </a:moveTo>
                  <a:cubicBezTo>
                    <a:pt x="84" y="1"/>
                    <a:pt x="1" y="90"/>
                    <a:pt x="1" y="196"/>
                  </a:cubicBezTo>
                  <a:cubicBezTo>
                    <a:pt x="1" y="302"/>
                    <a:pt x="84" y="386"/>
                    <a:pt x="195" y="386"/>
                  </a:cubicBezTo>
                  <a:lnTo>
                    <a:pt x="486" y="386"/>
                  </a:lnTo>
                  <a:cubicBezTo>
                    <a:pt x="592" y="386"/>
                    <a:pt x="677" y="302"/>
                    <a:pt x="677" y="196"/>
                  </a:cubicBezTo>
                  <a:cubicBezTo>
                    <a:pt x="677" y="90"/>
                    <a:pt x="592" y="1"/>
                    <a:pt x="486" y="1"/>
                  </a:cubicBezTo>
                  <a:close/>
                </a:path>
              </a:pathLst>
            </a:custGeom>
            <a:solidFill>
              <a:srgbClr val="E6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2" name="Google Shape;1622;p33"/>
          <p:cNvGrpSpPr/>
          <p:nvPr/>
        </p:nvGrpSpPr>
        <p:grpSpPr>
          <a:xfrm rot="-996848">
            <a:off x="964611" y="3743299"/>
            <a:ext cx="578609" cy="613743"/>
            <a:chOff x="5262906" y="2290294"/>
            <a:chExt cx="530933" cy="563172"/>
          </a:xfrm>
        </p:grpSpPr>
        <p:sp>
          <p:nvSpPr>
            <p:cNvPr id="1623" name="Google Shape;1623;p33"/>
            <p:cNvSpPr/>
            <p:nvPr/>
          </p:nvSpPr>
          <p:spPr>
            <a:xfrm>
              <a:off x="5262906" y="2290294"/>
              <a:ext cx="530933" cy="563172"/>
            </a:xfrm>
            <a:custGeom>
              <a:avLst/>
              <a:gdLst/>
              <a:ahLst/>
              <a:cxnLst/>
              <a:rect l="l" t="t" r="r" b="b"/>
              <a:pathLst>
                <a:path w="15876" h="16840" extrusionOk="0">
                  <a:moveTo>
                    <a:pt x="3697" y="1"/>
                  </a:moveTo>
                  <a:cubicBezTo>
                    <a:pt x="2364" y="1"/>
                    <a:pt x="1277" y="1083"/>
                    <a:pt x="1277" y="2417"/>
                  </a:cubicBezTo>
                  <a:lnTo>
                    <a:pt x="1277" y="3968"/>
                  </a:lnTo>
                  <a:cubicBezTo>
                    <a:pt x="1277" y="4370"/>
                    <a:pt x="1373" y="4749"/>
                    <a:pt x="1550" y="5081"/>
                  </a:cubicBezTo>
                  <a:cubicBezTo>
                    <a:pt x="552" y="6437"/>
                    <a:pt x="1" y="8089"/>
                    <a:pt x="1" y="9790"/>
                  </a:cubicBezTo>
                  <a:cubicBezTo>
                    <a:pt x="1" y="11062"/>
                    <a:pt x="292" y="12276"/>
                    <a:pt x="870" y="13403"/>
                  </a:cubicBezTo>
                  <a:cubicBezTo>
                    <a:pt x="1422" y="14476"/>
                    <a:pt x="2221" y="15426"/>
                    <a:pt x="3189" y="16145"/>
                  </a:cubicBezTo>
                  <a:cubicBezTo>
                    <a:pt x="3785" y="16592"/>
                    <a:pt x="4523" y="16840"/>
                    <a:pt x="5269" y="16840"/>
                  </a:cubicBezTo>
                  <a:lnTo>
                    <a:pt x="10606" y="16840"/>
                  </a:lnTo>
                  <a:cubicBezTo>
                    <a:pt x="11356" y="16840"/>
                    <a:pt x="12094" y="16592"/>
                    <a:pt x="12690" y="16145"/>
                  </a:cubicBezTo>
                  <a:cubicBezTo>
                    <a:pt x="13658" y="15426"/>
                    <a:pt x="14457" y="14476"/>
                    <a:pt x="15010" y="13403"/>
                  </a:cubicBezTo>
                  <a:cubicBezTo>
                    <a:pt x="15584" y="12276"/>
                    <a:pt x="15876" y="11062"/>
                    <a:pt x="15876" y="9790"/>
                  </a:cubicBezTo>
                  <a:cubicBezTo>
                    <a:pt x="15876" y="8089"/>
                    <a:pt x="15323" y="6437"/>
                    <a:pt x="14329" y="5081"/>
                  </a:cubicBezTo>
                  <a:cubicBezTo>
                    <a:pt x="14502" y="4749"/>
                    <a:pt x="14604" y="4370"/>
                    <a:pt x="14604" y="3968"/>
                  </a:cubicBezTo>
                  <a:lnTo>
                    <a:pt x="14604" y="2417"/>
                  </a:lnTo>
                  <a:cubicBezTo>
                    <a:pt x="14604" y="1083"/>
                    <a:pt x="13517" y="1"/>
                    <a:pt x="1218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28575" dist="28575" dir="138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4" name="Google Shape;1624;p33"/>
            <p:cNvSpPr/>
            <p:nvPr/>
          </p:nvSpPr>
          <p:spPr>
            <a:xfrm>
              <a:off x="5330957" y="2411448"/>
              <a:ext cx="394922" cy="373921"/>
            </a:xfrm>
            <a:custGeom>
              <a:avLst/>
              <a:gdLst/>
              <a:ahLst/>
              <a:cxnLst/>
              <a:rect l="l" t="t" r="r" b="b"/>
              <a:pathLst>
                <a:path w="11809" h="11181" extrusionOk="0">
                  <a:moveTo>
                    <a:pt x="1980" y="0"/>
                  </a:moveTo>
                  <a:lnTo>
                    <a:pt x="1980" y="1758"/>
                  </a:lnTo>
                  <a:cubicBezTo>
                    <a:pt x="765" y="2836"/>
                    <a:pt x="1" y="4413"/>
                    <a:pt x="1" y="6167"/>
                  </a:cubicBezTo>
                  <a:cubicBezTo>
                    <a:pt x="1" y="8102"/>
                    <a:pt x="934" y="9819"/>
                    <a:pt x="2373" y="10897"/>
                  </a:cubicBezTo>
                  <a:cubicBezTo>
                    <a:pt x="2620" y="11083"/>
                    <a:pt x="2926" y="11180"/>
                    <a:pt x="3234" y="11180"/>
                  </a:cubicBezTo>
                  <a:lnTo>
                    <a:pt x="8571" y="11180"/>
                  </a:lnTo>
                  <a:cubicBezTo>
                    <a:pt x="8885" y="11180"/>
                    <a:pt x="9189" y="11083"/>
                    <a:pt x="9436" y="10897"/>
                  </a:cubicBezTo>
                  <a:cubicBezTo>
                    <a:pt x="10877" y="9819"/>
                    <a:pt x="11809" y="8102"/>
                    <a:pt x="11809" y="6167"/>
                  </a:cubicBezTo>
                  <a:cubicBezTo>
                    <a:pt x="11809" y="4413"/>
                    <a:pt x="11044" y="2836"/>
                    <a:pt x="9829" y="1758"/>
                  </a:cubicBezTo>
                  <a:lnTo>
                    <a:pt x="982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5" name="Google Shape;1625;p33"/>
            <p:cNvSpPr/>
            <p:nvPr/>
          </p:nvSpPr>
          <p:spPr>
            <a:xfrm>
              <a:off x="5330957" y="2411448"/>
              <a:ext cx="134071" cy="373921"/>
            </a:xfrm>
            <a:custGeom>
              <a:avLst/>
              <a:gdLst/>
              <a:ahLst/>
              <a:cxnLst/>
              <a:rect l="l" t="t" r="r" b="b"/>
              <a:pathLst>
                <a:path w="4009" h="11181" extrusionOk="0">
                  <a:moveTo>
                    <a:pt x="1980" y="0"/>
                  </a:moveTo>
                  <a:lnTo>
                    <a:pt x="1980" y="1758"/>
                  </a:lnTo>
                  <a:cubicBezTo>
                    <a:pt x="765" y="2836"/>
                    <a:pt x="1" y="4413"/>
                    <a:pt x="1" y="6167"/>
                  </a:cubicBezTo>
                  <a:cubicBezTo>
                    <a:pt x="1" y="8102"/>
                    <a:pt x="934" y="9819"/>
                    <a:pt x="2373" y="10897"/>
                  </a:cubicBezTo>
                  <a:cubicBezTo>
                    <a:pt x="2620" y="11083"/>
                    <a:pt x="2926" y="11180"/>
                    <a:pt x="3234" y="11180"/>
                  </a:cubicBezTo>
                  <a:lnTo>
                    <a:pt x="4008" y="11180"/>
                  </a:lnTo>
                  <a:cubicBezTo>
                    <a:pt x="3694" y="11180"/>
                    <a:pt x="3393" y="11083"/>
                    <a:pt x="3142" y="10897"/>
                  </a:cubicBezTo>
                  <a:cubicBezTo>
                    <a:pt x="1702" y="9819"/>
                    <a:pt x="770" y="8102"/>
                    <a:pt x="770" y="6167"/>
                  </a:cubicBezTo>
                  <a:cubicBezTo>
                    <a:pt x="770" y="4413"/>
                    <a:pt x="1538" y="2836"/>
                    <a:pt x="2749" y="1758"/>
                  </a:cubicBezTo>
                  <a:lnTo>
                    <a:pt x="2749" y="0"/>
                  </a:ln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6" name="Google Shape;1626;p33"/>
            <p:cNvSpPr/>
            <p:nvPr/>
          </p:nvSpPr>
          <p:spPr>
            <a:xfrm>
              <a:off x="5574002" y="2564906"/>
              <a:ext cx="112868" cy="112868"/>
            </a:xfrm>
            <a:custGeom>
              <a:avLst/>
              <a:gdLst/>
              <a:ahLst/>
              <a:cxnLst/>
              <a:rect l="l" t="t" r="r" b="b"/>
              <a:pathLst>
                <a:path w="3375" h="3375" extrusionOk="0">
                  <a:moveTo>
                    <a:pt x="1687" y="1"/>
                  </a:moveTo>
                  <a:cubicBezTo>
                    <a:pt x="755" y="1"/>
                    <a:pt x="0" y="756"/>
                    <a:pt x="0" y="1688"/>
                  </a:cubicBezTo>
                  <a:cubicBezTo>
                    <a:pt x="0" y="2620"/>
                    <a:pt x="755" y="3375"/>
                    <a:pt x="1687" y="3375"/>
                  </a:cubicBezTo>
                  <a:cubicBezTo>
                    <a:pt x="2619" y="3375"/>
                    <a:pt x="3374" y="2620"/>
                    <a:pt x="3374" y="1688"/>
                  </a:cubicBezTo>
                  <a:cubicBezTo>
                    <a:pt x="3374" y="756"/>
                    <a:pt x="2619" y="1"/>
                    <a:pt x="1687" y="1"/>
                  </a:cubicBezTo>
                  <a:close/>
                </a:path>
              </a:pathLst>
            </a:custGeom>
            <a:solidFill>
              <a:srgbClr val="BDE7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33"/>
            <p:cNvSpPr/>
            <p:nvPr/>
          </p:nvSpPr>
          <p:spPr>
            <a:xfrm>
              <a:off x="5574002" y="2564906"/>
              <a:ext cx="67387" cy="112868"/>
            </a:xfrm>
            <a:custGeom>
              <a:avLst/>
              <a:gdLst/>
              <a:ahLst/>
              <a:cxnLst/>
              <a:rect l="l" t="t" r="r" b="b"/>
              <a:pathLst>
                <a:path w="2015" h="3375" extrusionOk="0">
                  <a:moveTo>
                    <a:pt x="1687" y="1"/>
                  </a:moveTo>
                  <a:cubicBezTo>
                    <a:pt x="755" y="1"/>
                    <a:pt x="0" y="756"/>
                    <a:pt x="0" y="1688"/>
                  </a:cubicBezTo>
                  <a:cubicBezTo>
                    <a:pt x="0" y="2620"/>
                    <a:pt x="755" y="3375"/>
                    <a:pt x="1687" y="3375"/>
                  </a:cubicBezTo>
                  <a:cubicBezTo>
                    <a:pt x="1797" y="3375"/>
                    <a:pt x="1908" y="3366"/>
                    <a:pt x="2014" y="3344"/>
                  </a:cubicBezTo>
                  <a:cubicBezTo>
                    <a:pt x="1236" y="3189"/>
                    <a:pt x="653" y="2510"/>
                    <a:pt x="653" y="1688"/>
                  </a:cubicBezTo>
                  <a:cubicBezTo>
                    <a:pt x="653" y="867"/>
                    <a:pt x="1236" y="182"/>
                    <a:pt x="2014" y="31"/>
                  </a:cubicBezTo>
                  <a:cubicBezTo>
                    <a:pt x="1908" y="9"/>
                    <a:pt x="1797" y="1"/>
                    <a:pt x="1687" y="1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8" name="Google Shape;1628;p33"/>
            <p:cNvSpPr/>
            <p:nvPr/>
          </p:nvSpPr>
          <p:spPr>
            <a:xfrm>
              <a:off x="5369982" y="2564906"/>
              <a:ext cx="112902" cy="112868"/>
            </a:xfrm>
            <a:custGeom>
              <a:avLst/>
              <a:gdLst/>
              <a:ahLst/>
              <a:cxnLst/>
              <a:rect l="l" t="t" r="r" b="b"/>
              <a:pathLst>
                <a:path w="3376" h="3375" extrusionOk="0">
                  <a:moveTo>
                    <a:pt x="1688" y="1"/>
                  </a:moveTo>
                  <a:cubicBezTo>
                    <a:pt x="756" y="1"/>
                    <a:pt x="0" y="756"/>
                    <a:pt x="0" y="1688"/>
                  </a:cubicBezTo>
                  <a:cubicBezTo>
                    <a:pt x="0" y="2620"/>
                    <a:pt x="756" y="3375"/>
                    <a:pt x="1688" y="3375"/>
                  </a:cubicBezTo>
                  <a:cubicBezTo>
                    <a:pt x="2620" y="3375"/>
                    <a:pt x="3375" y="2620"/>
                    <a:pt x="3375" y="1688"/>
                  </a:cubicBezTo>
                  <a:cubicBezTo>
                    <a:pt x="3375" y="756"/>
                    <a:pt x="2620" y="1"/>
                    <a:pt x="16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9" name="Google Shape;1629;p33"/>
            <p:cNvSpPr/>
            <p:nvPr/>
          </p:nvSpPr>
          <p:spPr>
            <a:xfrm>
              <a:off x="5369982" y="2564906"/>
              <a:ext cx="67387" cy="112868"/>
            </a:xfrm>
            <a:custGeom>
              <a:avLst/>
              <a:gdLst/>
              <a:ahLst/>
              <a:cxnLst/>
              <a:rect l="l" t="t" r="r" b="b"/>
              <a:pathLst>
                <a:path w="2015" h="3375" extrusionOk="0">
                  <a:moveTo>
                    <a:pt x="1688" y="1"/>
                  </a:moveTo>
                  <a:cubicBezTo>
                    <a:pt x="756" y="1"/>
                    <a:pt x="0" y="756"/>
                    <a:pt x="0" y="1688"/>
                  </a:cubicBezTo>
                  <a:cubicBezTo>
                    <a:pt x="0" y="2620"/>
                    <a:pt x="756" y="3375"/>
                    <a:pt x="1688" y="3375"/>
                  </a:cubicBezTo>
                  <a:cubicBezTo>
                    <a:pt x="1798" y="3375"/>
                    <a:pt x="1908" y="3366"/>
                    <a:pt x="2014" y="3344"/>
                  </a:cubicBezTo>
                  <a:cubicBezTo>
                    <a:pt x="1237" y="3189"/>
                    <a:pt x="654" y="2510"/>
                    <a:pt x="654" y="1688"/>
                  </a:cubicBezTo>
                  <a:cubicBezTo>
                    <a:pt x="654" y="867"/>
                    <a:pt x="1237" y="182"/>
                    <a:pt x="2014" y="31"/>
                  </a:cubicBezTo>
                  <a:cubicBezTo>
                    <a:pt x="1908" y="9"/>
                    <a:pt x="1798" y="1"/>
                    <a:pt x="1688" y="1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33"/>
            <p:cNvSpPr/>
            <p:nvPr/>
          </p:nvSpPr>
          <p:spPr>
            <a:xfrm>
              <a:off x="5471875" y="2584134"/>
              <a:ext cx="113069" cy="112868"/>
            </a:xfrm>
            <a:custGeom>
              <a:avLst/>
              <a:gdLst/>
              <a:ahLst/>
              <a:cxnLst/>
              <a:rect l="l" t="t" r="r" b="b"/>
              <a:pathLst>
                <a:path w="3381" h="3375" extrusionOk="0">
                  <a:moveTo>
                    <a:pt x="1689" y="0"/>
                  </a:moveTo>
                  <a:cubicBezTo>
                    <a:pt x="757" y="0"/>
                    <a:pt x="1" y="755"/>
                    <a:pt x="1" y="1687"/>
                  </a:cubicBezTo>
                  <a:cubicBezTo>
                    <a:pt x="1" y="2620"/>
                    <a:pt x="757" y="3374"/>
                    <a:pt x="1689" y="3374"/>
                  </a:cubicBezTo>
                  <a:cubicBezTo>
                    <a:pt x="2620" y="3374"/>
                    <a:pt x="3381" y="2620"/>
                    <a:pt x="3381" y="1687"/>
                  </a:cubicBezTo>
                  <a:cubicBezTo>
                    <a:pt x="3381" y="755"/>
                    <a:pt x="2620" y="0"/>
                    <a:pt x="1689" y="0"/>
                  </a:cubicBezTo>
                  <a:close/>
                </a:path>
              </a:pathLst>
            </a:custGeom>
            <a:solidFill>
              <a:srgbClr val="FADA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33"/>
            <p:cNvSpPr/>
            <p:nvPr/>
          </p:nvSpPr>
          <p:spPr>
            <a:xfrm>
              <a:off x="5471875" y="2584134"/>
              <a:ext cx="67420" cy="112868"/>
            </a:xfrm>
            <a:custGeom>
              <a:avLst/>
              <a:gdLst/>
              <a:ahLst/>
              <a:cxnLst/>
              <a:rect l="l" t="t" r="r" b="b"/>
              <a:pathLst>
                <a:path w="2016" h="3375" extrusionOk="0">
                  <a:moveTo>
                    <a:pt x="1689" y="0"/>
                  </a:moveTo>
                  <a:cubicBezTo>
                    <a:pt x="757" y="0"/>
                    <a:pt x="1" y="755"/>
                    <a:pt x="1" y="1687"/>
                  </a:cubicBezTo>
                  <a:cubicBezTo>
                    <a:pt x="1" y="2620"/>
                    <a:pt x="757" y="3374"/>
                    <a:pt x="1689" y="3374"/>
                  </a:cubicBezTo>
                  <a:cubicBezTo>
                    <a:pt x="1803" y="3374"/>
                    <a:pt x="1909" y="3366"/>
                    <a:pt x="2015" y="3344"/>
                  </a:cubicBezTo>
                  <a:cubicBezTo>
                    <a:pt x="1242" y="3193"/>
                    <a:pt x="655" y="2508"/>
                    <a:pt x="655" y="1687"/>
                  </a:cubicBezTo>
                  <a:cubicBezTo>
                    <a:pt x="655" y="865"/>
                    <a:pt x="1242" y="186"/>
                    <a:pt x="2015" y="31"/>
                  </a:cubicBezTo>
                  <a:cubicBezTo>
                    <a:pt x="1909" y="9"/>
                    <a:pt x="1803" y="0"/>
                    <a:pt x="1689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33"/>
            <p:cNvSpPr/>
            <p:nvPr/>
          </p:nvSpPr>
          <p:spPr>
            <a:xfrm>
              <a:off x="5391852" y="2642287"/>
              <a:ext cx="112868" cy="113069"/>
            </a:xfrm>
            <a:custGeom>
              <a:avLst/>
              <a:gdLst/>
              <a:ahLst/>
              <a:cxnLst/>
              <a:rect l="l" t="t" r="r" b="b"/>
              <a:pathLst>
                <a:path w="3375" h="3381" extrusionOk="0">
                  <a:moveTo>
                    <a:pt x="1688" y="1"/>
                  </a:moveTo>
                  <a:cubicBezTo>
                    <a:pt x="756" y="1"/>
                    <a:pt x="0" y="757"/>
                    <a:pt x="0" y="1688"/>
                  </a:cubicBezTo>
                  <a:cubicBezTo>
                    <a:pt x="0" y="2620"/>
                    <a:pt x="756" y="3380"/>
                    <a:pt x="1688" y="3380"/>
                  </a:cubicBezTo>
                  <a:cubicBezTo>
                    <a:pt x="2620" y="3380"/>
                    <a:pt x="3375" y="2620"/>
                    <a:pt x="3375" y="1688"/>
                  </a:cubicBezTo>
                  <a:cubicBezTo>
                    <a:pt x="3375" y="757"/>
                    <a:pt x="2620" y="1"/>
                    <a:pt x="1688" y="1"/>
                  </a:cubicBezTo>
                  <a:close/>
                </a:path>
              </a:pathLst>
            </a:custGeom>
            <a:solidFill>
              <a:srgbClr val="7F47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33"/>
            <p:cNvSpPr/>
            <p:nvPr/>
          </p:nvSpPr>
          <p:spPr>
            <a:xfrm>
              <a:off x="5391852" y="2642287"/>
              <a:ext cx="67387" cy="113069"/>
            </a:xfrm>
            <a:custGeom>
              <a:avLst/>
              <a:gdLst/>
              <a:ahLst/>
              <a:cxnLst/>
              <a:rect l="l" t="t" r="r" b="b"/>
              <a:pathLst>
                <a:path w="2015" h="3381" extrusionOk="0">
                  <a:moveTo>
                    <a:pt x="1688" y="1"/>
                  </a:moveTo>
                  <a:cubicBezTo>
                    <a:pt x="756" y="1"/>
                    <a:pt x="0" y="757"/>
                    <a:pt x="0" y="1688"/>
                  </a:cubicBezTo>
                  <a:cubicBezTo>
                    <a:pt x="0" y="2620"/>
                    <a:pt x="756" y="3380"/>
                    <a:pt x="1688" y="3380"/>
                  </a:cubicBezTo>
                  <a:cubicBezTo>
                    <a:pt x="1798" y="3380"/>
                    <a:pt x="1908" y="3367"/>
                    <a:pt x="2014" y="3345"/>
                  </a:cubicBezTo>
                  <a:cubicBezTo>
                    <a:pt x="1237" y="3195"/>
                    <a:pt x="654" y="2510"/>
                    <a:pt x="654" y="1688"/>
                  </a:cubicBezTo>
                  <a:cubicBezTo>
                    <a:pt x="654" y="871"/>
                    <a:pt x="1237" y="186"/>
                    <a:pt x="2014" y="33"/>
                  </a:cubicBezTo>
                  <a:cubicBezTo>
                    <a:pt x="1908" y="15"/>
                    <a:pt x="1798" y="1"/>
                    <a:pt x="1688" y="1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33"/>
            <p:cNvSpPr/>
            <p:nvPr/>
          </p:nvSpPr>
          <p:spPr>
            <a:xfrm>
              <a:off x="5551965" y="2642287"/>
              <a:ext cx="113036" cy="113069"/>
            </a:xfrm>
            <a:custGeom>
              <a:avLst/>
              <a:gdLst/>
              <a:ahLst/>
              <a:cxnLst/>
              <a:rect l="l" t="t" r="r" b="b"/>
              <a:pathLst>
                <a:path w="3380" h="3381" extrusionOk="0">
                  <a:moveTo>
                    <a:pt x="1693" y="1"/>
                  </a:moveTo>
                  <a:cubicBezTo>
                    <a:pt x="760" y="1"/>
                    <a:pt x="1" y="757"/>
                    <a:pt x="1" y="1688"/>
                  </a:cubicBezTo>
                  <a:cubicBezTo>
                    <a:pt x="1" y="2620"/>
                    <a:pt x="760" y="3380"/>
                    <a:pt x="1693" y="3380"/>
                  </a:cubicBezTo>
                  <a:cubicBezTo>
                    <a:pt x="2624" y="3380"/>
                    <a:pt x="3379" y="2620"/>
                    <a:pt x="3379" y="1688"/>
                  </a:cubicBezTo>
                  <a:cubicBezTo>
                    <a:pt x="3379" y="757"/>
                    <a:pt x="2624" y="1"/>
                    <a:pt x="16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33"/>
            <p:cNvSpPr/>
            <p:nvPr/>
          </p:nvSpPr>
          <p:spPr>
            <a:xfrm>
              <a:off x="5551965" y="2642287"/>
              <a:ext cx="67554" cy="113069"/>
            </a:xfrm>
            <a:custGeom>
              <a:avLst/>
              <a:gdLst/>
              <a:ahLst/>
              <a:cxnLst/>
              <a:rect l="l" t="t" r="r" b="b"/>
              <a:pathLst>
                <a:path w="2020" h="3381" extrusionOk="0">
                  <a:moveTo>
                    <a:pt x="1693" y="1"/>
                  </a:moveTo>
                  <a:cubicBezTo>
                    <a:pt x="760" y="1"/>
                    <a:pt x="1" y="757"/>
                    <a:pt x="1" y="1688"/>
                  </a:cubicBezTo>
                  <a:cubicBezTo>
                    <a:pt x="1" y="2620"/>
                    <a:pt x="760" y="3380"/>
                    <a:pt x="1693" y="3380"/>
                  </a:cubicBezTo>
                  <a:cubicBezTo>
                    <a:pt x="1803" y="3380"/>
                    <a:pt x="1913" y="3367"/>
                    <a:pt x="2019" y="3345"/>
                  </a:cubicBezTo>
                  <a:cubicBezTo>
                    <a:pt x="1242" y="3195"/>
                    <a:pt x="659" y="2510"/>
                    <a:pt x="659" y="1688"/>
                  </a:cubicBezTo>
                  <a:cubicBezTo>
                    <a:pt x="659" y="871"/>
                    <a:pt x="1242" y="186"/>
                    <a:pt x="2019" y="33"/>
                  </a:cubicBezTo>
                  <a:cubicBezTo>
                    <a:pt x="1913" y="15"/>
                    <a:pt x="1803" y="1"/>
                    <a:pt x="1693" y="1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6" name="Google Shape;1636;p33"/>
            <p:cNvSpPr/>
            <p:nvPr/>
          </p:nvSpPr>
          <p:spPr>
            <a:xfrm>
              <a:off x="5471875" y="2656934"/>
              <a:ext cx="113069" cy="112868"/>
            </a:xfrm>
            <a:custGeom>
              <a:avLst/>
              <a:gdLst/>
              <a:ahLst/>
              <a:cxnLst/>
              <a:rect l="l" t="t" r="r" b="b"/>
              <a:pathLst>
                <a:path w="3381" h="3375" extrusionOk="0">
                  <a:moveTo>
                    <a:pt x="1689" y="1"/>
                  </a:moveTo>
                  <a:cubicBezTo>
                    <a:pt x="757" y="1"/>
                    <a:pt x="1" y="755"/>
                    <a:pt x="1" y="1688"/>
                  </a:cubicBezTo>
                  <a:cubicBezTo>
                    <a:pt x="1" y="2620"/>
                    <a:pt x="757" y="3375"/>
                    <a:pt x="1689" y="3375"/>
                  </a:cubicBezTo>
                  <a:cubicBezTo>
                    <a:pt x="2620" y="3375"/>
                    <a:pt x="3381" y="2620"/>
                    <a:pt x="3381" y="1688"/>
                  </a:cubicBezTo>
                  <a:cubicBezTo>
                    <a:pt x="3381" y="755"/>
                    <a:pt x="2620" y="1"/>
                    <a:pt x="1689" y="1"/>
                  </a:cubicBezTo>
                  <a:close/>
                </a:path>
              </a:pathLst>
            </a:custGeom>
            <a:solidFill>
              <a:srgbClr val="FFD8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7" name="Google Shape;1637;p33"/>
            <p:cNvSpPr/>
            <p:nvPr/>
          </p:nvSpPr>
          <p:spPr>
            <a:xfrm>
              <a:off x="5471875" y="2656934"/>
              <a:ext cx="67420" cy="112868"/>
            </a:xfrm>
            <a:custGeom>
              <a:avLst/>
              <a:gdLst/>
              <a:ahLst/>
              <a:cxnLst/>
              <a:rect l="l" t="t" r="r" b="b"/>
              <a:pathLst>
                <a:path w="2016" h="3375" extrusionOk="0">
                  <a:moveTo>
                    <a:pt x="1689" y="1"/>
                  </a:moveTo>
                  <a:cubicBezTo>
                    <a:pt x="757" y="1"/>
                    <a:pt x="1" y="755"/>
                    <a:pt x="1" y="1688"/>
                  </a:cubicBezTo>
                  <a:cubicBezTo>
                    <a:pt x="1" y="2620"/>
                    <a:pt x="757" y="3375"/>
                    <a:pt x="1689" y="3375"/>
                  </a:cubicBezTo>
                  <a:cubicBezTo>
                    <a:pt x="1803" y="3375"/>
                    <a:pt x="1909" y="3366"/>
                    <a:pt x="2015" y="3344"/>
                  </a:cubicBezTo>
                  <a:cubicBezTo>
                    <a:pt x="1242" y="3194"/>
                    <a:pt x="655" y="2510"/>
                    <a:pt x="655" y="1688"/>
                  </a:cubicBezTo>
                  <a:cubicBezTo>
                    <a:pt x="655" y="867"/>
                    <a:pt x="1242" y="186"/>
                    <a:pt x="2015" y="31"/>
                  </a:cubicBezTo>
                  <a:cubicBezTo>
                    <a:pt x="1909" y="9"/>
                    <a:pt x="1803" y="1"/>
                    <a:pt x="1689" y="1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33"/>
            <p:cNvSpPr/>
            <p:nvPr/>
          </p:nvSpPr>
          <p:spPr>
            <a:xfrm>
              <a:off x="5397169" y="2411448"/>
              <a:ext cx="262524" cy="58792"/>
            </a:xfrm>
            <a:custGeom>
              <a:avLst/>
              <a:gdLst/>
              <a:ahLst/>
              <a:cxnLst/>
              <a:rect l="l" t="t" r="r" b="b"/>
              <a:pathLst>
                <a:path w="7850" h="1758" extrusionOk="0">
                  <a:moveTo>
                    <a:pt x="0" y="0"/>
                  </a:moveTo>
                  <a:lnTo>
                    <a:pt x="0" y="1758"/>
                  </a:lnTo>
                  <a:lnTo>
                    <a:pt x="7849" y="1758"/>
                  </a:lnTo>
                  <a:lnTo>
                    <a:pt x="784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33"/>
            <p:cNvSpPr/>
            <p:nvPr/>
          </p:nvSpPr>
          <p:spPr>
            <a:xfrm>
              <a:off x="5397169" y="2411448"/>
              <a:ext cx="25717" cy="58792"/>
            </a:xfrm>
            <a:custGeom>
              <a:avLst/>
              <a:gdLst/>
              <a:ahLst/>
              <a:cxnLst/>
              <a:rect l="l" t="t" r="r" b="b"/>
              <a:pathLst>
                <a:path w="769" h="1758" extrusionOk="0">
                  <a:moveTo>
                    <a:pt x="0" y="0"/>
                  </a:moveTo>
                  <a:lnTo>
                    <a:pt x="0" y="1758"/>
                  </a:lnTo>
                  <a:lnTo>
                    <a:pt x="769" y="1758"/>
                  </a:lnTo>
                  <a:lnTo>
                    <a:pt x="769" y="0"/>
                  </a:ln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0" name="Google Shape;1640;p33"/>
            <p:cNvSpPr/>
            <p:nvPr/>
          </p:nvSpPr>
          <p:spPr>
            <a:xfrm>
              <a:off x="5373694" y="2358278"/>
              <a:ext cx="309510" cy="77553"/>
            </a:xfrm>
            <a:custGeom>
              <a:avLst/>
              <a:gdLst/>
              <a:ahLst/>
              <a:cxnLst/>
              <a:rect l="l" t="t" r="r" b="b"/>
              <a:pathLst>
                <a:path w="9255" h="2319" extrusionOk="0">
                  <a:moveTo>
                    <a:pt x="384" y="0"/>
                  </a:moveTo>
                  <a:cubicBezTo>
                    <a:pt x="172" y="0"/>
                    <a:pt x="0" y="172"/>
                    <a:pt x="0" y="384"/>
                  </a:cubicBezTo>
                  <a:lnTo>
                    <a:pt x="0" y="1935"/>
                  </a:lnTo>
                  <a:cubicBezTo>
                    <a:pt x="0" y="2147"/>
                    <a:pt x="172" y="2319"/>
                    <a:pt x="384" y="2319"/>
                  </a:cubicBezTo>
                  <a:lnTo>
                    <a:pt x="8869" y="2319"/>
                  </a:lnTo>
                  <a:cubicBezTo>
                    <a:pt x="9081" y="2319"/>
                    <a:pt x="9254" y="2147"/>
                    <a:pt x="9254" y="1935"/>
                  </a:cubicBezTo>
                  <a:lnTo>
                    <a:pt x="9254" y="384"/>
                  </a:lnTo>
                  <a:cubicBezTo>
                    <a:pt x="9254" y="172"/>
                    <a:pt x="9081" y="0"/>
                    <a:pt x="886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1" name="Google Shape;1641;p33"/>
            <p:cNvSpPr/>
            <p:nvPr/>
          </p:nvSpPr>
          <p:spPr>
            <a:xfrm>
              <a:off x="5373694" y="2358278"/>
              <a:ext cx="38559" cy="77553"/>
            </a:xfrm>
            <a:custGeom>
              <a:avLst/>
              <a:gdLst/>
              <a:ahLst/>
              <a:cxnLst/>
              <a:rect l="l" t="t" r="r" b="b"/>
              <a:pathLst>
                <a:path w="1153" h="2319" extrusionOk="0">
                  <a:moveTo>
                    <a:pt x="384" y="0"/>
                  </a:moveTo>
                  <a:cubicBezTo>
                    <a:pt x="172" y="0"/>
                    <a:pt x="0" y="172"/>
                    <a:pt x="0" y="384"/>
                  </a:cubicBezTo>
                  <a:lnTo>
                    <a:pt x="0" y="1935"/>
                  </a:lnTo>
                  <a:cubicBezTo>
                    <a:pt x="0" y="2147"/>
                    <a:pt x="172" y="2319"/>
                    <a:pt x="384" y="2319"/>
                  </a:cubicBezTo>
                  <a:lnTo>
                    <a:pt x="1153" y="2319"/>
                  </a:lnTo>
                  <a:cubicBezTo>
                    <a:pt x="941" y="2319"/>
                    <a:pt x="769" y="2147"/>
                    <a:pt x="769" y="1935"/>
                  </a:cubicBezTo>
                  <a:lnTo>
                    <a:pt x="769" y="384"/>
                  </a:lnTo>
                  <a:cubicBezTo>
                    <a:pt x="769" y="172"/>
                    <a:pt x="941" y="0"/>
                    <a:pt x="1153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33"/>
            <p:cNvSpPr/>
            <p:nvPr/>
          </p:nvSpPr>
          <p:spPr>
            <a:xfrm>
              <a:off x="5324470" y="2351924"/>
              <a:ext cx="407764" cy="439936"/>
            </a:xfrm>
            <a:custGeom>
              <a:avLst/>
              <a:gdLst/>
              <a:ahLst/>
              <a:cxnLst/>
              <a:rect l="l" t="t" r="r" b="b"/>
              <a:pathLst>
                <a:path w="12193" h="13155" extrusionOk="0">
                  <a:moveTo>
                    <a:pt x="3128" y="384"/>
                  </a:moveTo>
                  <a:lnTo>
                    <a:pt x="3128" y="2319"/>
                  </a:lnTo>
                  <a:lnTo>
                    <a:pt x="1856" y="2319"/>
                  </a:lnTo>
                  <a:cubicBezTo>
                    <a:pt x="1750" y="2319"/>
                    <a:pt x="1662" y="2231"/>
                    <a:pt x="1662" y="2125"/>
                  </a:cubicBezTo>
                  <a:lnTo>
                    <a:pt x="1662" y="574"/>
                  </a:lnTo>
                  <a:cubicBezTo>
                    <a:pt x="1662" y="468"/>
                    <a:pt x="1750" y="384"/>
                    <a:pt x="1856" y="384"/>
                  </a:cubicBezTo>
                  <a:close/>
                  <a:moveTo>
                    <a:pt x="4979" y="384"/>
                  </a:moveTo>
                  <a:lnTo>
                    <a:pt x="4979" y="2319"/>
                  </a:lnTo>
                  <a:lnTo>
                    <a:pt x="3513" y="2319"/>
                  </a:lnTo>
                  <a:lnTo>
                    <a:pt x="3513" y="384"/>
                  </a:lnTo>
                  <a:close/>
                  <a:moveTo>
                    <a:pt x="6830" y="384"/>
                  </a:moveTo>
                  <a:lnTo>
                    <a:pt x="6830" y="2319"/>
                  </a:lnTo>
                  <a:lnTo>
                    <a:pt x="5363" y="2319"/>
                  </a:lnTo>
                  <a:lnTo>
                    <a:pt x="5363" y="384"/>
                  </a:lnTo>
                  <a:close/>
                  <a:moveTo>
                    <a:pt x="8681" y="384"/>
                  </a:moveTo>
                  <a:lnTo>
                    <a:pt x="8681" y="2319"/>
                  </a:lnTo>
                  <a:lnTo>
                    <a:pt x="7214" y="2319"/>
                  </a:lnTo>
                  <a:lnTo>
                    <a:pt x="7214" y="384"/>
                  </a:lnTo>
                  <a:close/>
                  <a:moveTo>
                    <a:pt x="10341" y="384"/>
                  </a:moveTo>
                  <a:cubicBezTo>
                    <a:pt x="10447" y="384"/>
                    <a:pt x="10531" y="468"/>
                    <a:pt x="10531" y="574"/>
                  </a:cubicBezTo>
                  <a:lnTo>
                    <a:pt x="10531" y="2125"/>
                  </a:lnTo>
                  <a:cubicBezTo>
                    <a:pt x="10531" y="2231"/>
                    <a:pt x="10447" y="2319"/>
                    <a:pt x="10341" y="2319"/>
                  </a:cubicBezTo>
                  <a:lnTo>
                    <a:pt x="9065" y="2319"/>
                  </a:lnTo>
                  <a:lnTo>
                    <a:pt x="9065" y="384"/>
                  </a:lnTo>
                  <a:close/>
                  <a:moveTo>
                    <a:pt x="6097" y="7134"/>
                  </a:moveTo>
                  <a:cubicBezTo>
                    <a:pt x="6922" y="7134"/>
                    <a:pt x="7595" y="7805"/>
                    <a:pt x="7595" y="8631"/>
                  </a:cubicBezTo>
                  <a:cubicBezTo>
                    <a:pt x="7595" y="8663"/>
                    <a:pt x="7595" y="8693"/>
                    <a:pt x="7589" y="8724"/>
                  </a:cubicBezTo>
                  <a:cubicBezTo>
                    <a:pt x="7383" y="8839"/>
                    <a:pt x="7192" y="8993"/>
                    <a:pt x="7038" y="9183"/>
                  </a:cubicBezTo>
                  <a:cubicBezTo>
                    <a:pt x="6763" y="9020"/>
                    <a:pt x="6441" y="8928"/>
                    <a:pt x="6097" y="8928"/>
                  </a:cubicBezTo>
                  <a:cubicBezTo>
                    <a:pt x="5756" y="8928"/>
                    <a:pt x="5434" y="9020"/>
                    <a:pt x="5156" y="9183"/>
                  </a:cubicBezTo>
                  <a:cubicBezTo>
                    <a:pt x="5002" y="8993"/>
                    <a:pt x="4816" y="8839"/>
                    <a:pt x="4604" y="8724"/>
                  </a:cubicBezTo>
                  <a:lnTo>
                    <a:pt x="4604" y="8631"/>
                  </a:lnTo>
                  <a:cubicBezTo>
                    <a:pt x="4604" y="7805"/>
                    <a:pt x="5275" y="7134"/>
                    <a:pt x="6097" y="7134"/>
                  </a:cubicBezTo>
                  <a:close/>
                  <a:moveTo>
                    <a:pt x="3049" y="6559"/>
                  </a:moveTo>
                  <a:cubicBezTo>
                    <a:pt x="3720" y="6559"/>
                    <a:pt x="4312" y="7019"/>
                    <a:pt x="4488" y="7655"/>
                  </a:cubicBezTo>
                  <a:cubicBezTo>
                    <a:pt x="4329" y="7925"/>
                    <a:pt x="4233" y="8233"/>
                    <a:pt x="4219" y="8565"/>
                  </a:cubicBezTo>
                  <a:cubicBezTo>
                    <a:pt x="4052" y="8516"/>
                    <a:pt x="3879" y="8490"/>
                    <a:pt x="3703" y="8490"/>
                  </a:cubicBezTo>
                  <a:cubicBezTo>
                    <a:pt x="3075" y="8490"/>
                    <a:pt x="2519" y="8799"/>
                    <a:pt x="2178" y="9272"/>
                  </a:cubicBezTo>
                  <a:cubicBezTo>
                    <a:pt x="1790" y="8993"/>
                    <a:pt x="1552" y="8539"/>
                    <a:pt x="1552" y="8057"/>
                  </a:cubicBezTo>
                  <a:cubicBezTo>
                    <a:pt x="1552" y="7231"/>
                    <a:pt x="2223" y="6559"/>
                    <a:pt x="3049" y="6559"/>
                  </a:cubicBezTo>
                  <a:close/>
                  <a:moveTo>
                    <a:pt x="9149" y="6559"/>
                  </a:moveTo>
                  <a:cubicBezTo>
                    <a:pt x="9975" y="6559"/>
                    <a:pt x="10642" y="7231"/>
                    <a:pt x="10642" y="8057"/>
                  </a:cubicBezTo>
                  <a:cubicBezTo>
                    <a:pt x="10642" y="8543"/>
                    <a:pt x="10408" y="8993"/>
                    <a:pt x="10019" y="9272"/>
                  </a:cubicBezTo>
                  <a:cubicBezTo>
                    <a:pt x="9675" y="8799"/>
                    <a:pt x="9122" y="8490"/>
                    <a:pt x="8496" y="8490"/>
                  </a:cubicBezTo>
                  <a:cubicBezTo>
                    <a:pt x="8319" y="8490"/>
                    <a:pt x="8142" y="8516"/>
                    <a:pt x="7978" y="8565"/>
                  </a:cubicBezTo>
                  <a:cubicBezTo>
                    <a:pt x="7966" y="8233"/>
                    <a:pt x="7868" y="7925"/>
                    <a:pt x="7705" y="7655"/>
                  </a:cubicBezTo>
                  <a:cubicBezTo>
                    <a:pt x="7886" y="7019"/>
                    <a:pt x="8478" y="6559"/>
                    <a:pt x="9149" y="6559"/>
                  </a:cubicBezTo>
                  <a:close/>
                  <a:moveTo>
                    <a:pt x="3703" y="8879"/>
                  </a:moveTo>
                  <a:cubicBezTo>
                    <a:pt x="4144" y="8879"/>
                    <a:pt x="4564" y="9073"/>
                    <a:pt x="4847" y="9409"/>
                  </a:cubicBezTo>
                  <a:cubicBezTo>
                    <a:pt x="4458" y="9753"/>
                    <a:pt x="4215" y="10253"/>
                    <a:pt x="4215" y="10809"/>
                  </a:cubicBezTo>
                  <a:cubicBezTo>
                    <a:pt x="4215" y="11122"/>
                    <a:pt x="4294" y="11419"/>
                    <a:pt x="4431" y="11679"/>
                  </a:cubicBezTo>
                  <a:cubicBezTo>
                    <a:pt x="4211" y="11803"/>
                    <a:pt x="3958" y="11869"/>
                    <a:pt x="3703" y="11869"/>
                  </a:cubicBezTo>
                  <a:cubicBezTo>
                    <a:pt x="2877" y="11869"/>
                    <a:pt x="2205" y="11197"/>
                    <a:pt x="2205" y="10371"/>
                  </a:cubicBezTo>
                  <a:cubicBezTo>
                    <a:pt x="2205" y="9550"/>
                    <a:pt x="2877" y="8879"/>
                    <a:pt x="3703" y="8879"/>
                  </a:cubicBezTo>
                  <a:close/>
                  <a:moveTo>
                    <a:pt x="8496" y="8879"/>
                  </a:moveTo>
                  <a:cubicBezTo>
                    <a:pt x="9317" y="8879"/>
                    <a:pt x="9988" y="9550"/>
                    <a:pt x="9988" y="10371"/>
                  </a:cubicBezTo>
                  <a:cubicBezTo>
                    <a:pt x="9988" y="11197"/>
                    <a:pt x="9317" y="11869"/>
                    <a:pt x="8496" y="11869"/>
                  </a:cubicBezTo>
                  <a:cubicBezTo>
                    <a:pt x="8235" y="11869"/>
                    <a:pt x="7987" y="11803"/>
                    <a:pt x="7766" y="11679"/>
                  </a:cubicBezTo>
                  <a:cubicBezTo>
                    <a:pt x="7903" y="11419"/>
                    <a:pt x="7978" y="11122"/>
                    <a:pt x="7978" y="10809"/>
                  </a:cubicBezTo>
                  <a:cubicBezTo>
                    <a:pt x="7978" y="10253"/>
                    <a:pt x="7736" y="9753"/>
                    <a:pt x="7351" y="9409"/>
                  </a:cubicBezTo>
                  <a:cubicBezTo>
                    <a:pt x="7634" y="9073"/>
                    <a:pt x="8049" y="8879"/>
                    <a:pt x="8496" y="8879"/>
                  </a:cubicBezTo>
                  <a:close/>
                  <a:moveTo>
                    <a:pt x="6097" y="9311"/>
                  </a:moveTo>
                  <a:cubicBezTo>
                    <a:pt x="6922" y="9311"/>
                    <a:pt x="7595" y="9982"/>
                    <a:pt x="7595" y="10809"/>
                  </a:cubicBezTo>
                  <a:cubicBezTo>
                    <a:pt x="7595" y="11635"/>
                    <a:pt x="6922" y="12306"/>
                    <a:pt x="6097" y="12306"/>
                  </a:cubicBezTo>
                  <a:cubicBezTo>
                    <a:pt x="5275" y="12306"/>
                    <a:pt x="4604" y="11635"/>
                    <a:pt x="4604" y="10809"/>
                  </a:cubicBezTo>
                  <a:cubicBezTo>
                    <a:pt x="4604" y="9982"/>
                    <a:pt x="5275" y="9311"/>
                    <a:pt x="6097" y="9311"/>
                  </a:cubicBezTo>
                  <a:close/>
                  <a:moveTo>
                    <a:pt x="3049" y="6176"/>
                  </a:moveTo>
                  <a:cubicBezTo>
                    <a:pt x="2011" y="6176"/>
                    <a:pt x="1167" y="7019"/>
                    <a:pt x="1167" y="8057"/>
                  </a:cubicBezTo>
                  <a:cubicBezTo>
                    <a:pt x="1167" y="8675"/>
                    <a:pt x="1477" y="9258"/>
                    <a:pt x="1984" y="9607"/>
                  </a:cubicBezTo>
                  <a:cubicBezTo>
                    <a:pt x="1878" y="9841"/>
                    <a:pt x="1821" y="10102"/>
                    <a:pt x="1821" y="10371"/>
                  </a:cubicBezTo>
                  <a:cubicBezTo>
                    <a:pt x="1821" y="11409"/>
                    <a:pt x="2665" y="12253"/>
                    <a:pt x="3703" y="12253"/>
                  </a:cubicBezTo>
                  <a:cubicBezTo>
                    <a:pt x="4038" y="12253"/>
                    <a:pt x="4361" y="12169"/>
                    <a:pt x="4643" y="12002"/>
                  </a:cubicBezTo>
                  <a:cubicBezTo>
                    <a:pt x="4988" y="12421"/>
                    <a:pt x="5514" y="12691"/>
                    <a:pt x="6097" y="12691"/>
                  </a:cubicBezTo>
                  <a:cubicBezTo>
                    <a:pt x="6684" y="12691"/>
                    <a:pt x="7205" y="12421"/>
                    <a:pt x="7550" y="12002"/>
                  </a:cubicBezTo>
                  <a:cubicBezTo>
                    <a:pt x="7837" y="12169"/>
                    <a:pt x="8160" y="12253"/>
                    <a:pt x="8496" y="12253"/>
                  </a:cubicBezTo>
                  <a:cubicBezTo>
                    <a:pt x="9534" y="12253"/>
                    <a:pt x="10377" y="11409"/>
                    <a:pt x="10377" y="10371"/>
                  </a:cubicBezTo>
                  <a:cubicBezTo>
                    <a:pt x="10377" y="10102"/>
                    <a:pt x="10315" y="9841"/>
                    <a:pt x="10213" y="9607"/>
                  </a:cubicBezTo>
                  <a:cubicBezTo>
                    <a:pt x="10722" y="9258"/>
                    <a:pt x="11030" y="8680"/>
                    <a:pt x="11030" y="8057"/>
                  </a:cubicBezTo>
                  <a:cubicBezTo>
                    <a:pt x="11030" y="7019"/>
                    <a:pt x="10187" y="6176"/>
                    <a:pt x="9149" y="6176"/>
                  </a:cubicBezTo>
                  <a:cubicBezTo>
                    <a:pt x="8716" y="6176"/>
                    <a:pt x="8296" y="6325"/>
                    <a:pt x="7960" y="6595"/>
                  </a:cubicBezTo>
                  <a:cubicBezTo>
                    <a:pt x="7731" y="6785"/>
                    <a:pt x="7546" y="7028"/>
                    <a:pt x="7426" y="7301"/>
                  </a:cubicBezTo>
                  <a:cubicBezTo>
                    <a:pt x="7086" y="6961"/>
                    <a:pt x="6618" y="6749"/>
                    <a:pt x="6097" y="6749"/>
                  </a:cubicBezTo>
                  <a:cubicBezTo>
                    <a:pt x="5580" y="6749"/>
                    <a:pt x="5112" y="6961"/>
                    <a:pt x="4771" y="7301"/>
                  </a:cubicBezTo>
                  <a:cubicBezTo>
                    <a:pt x="4653" y="7028"/>
                    <a:pt x="4467" y="6785"/>
                    <a:pt x="4233" y="6595"/>
                  </a:cubicBezTo>
                  <a:cubicBezTo>
                    <a:pt x="3901" y="6325"/>
                    <a:pt x="3477" y="6176"/>
                    <a:pt x="3049" y="6176"/>
                  </a:cubicBezTo>
                  <a:close/>
                  <a:moveTo>
                    <a:pt x="9829" y="2704"/>
                  </a:moveTo>
                  <a:lnTo>
                    <a:pt x="9829" y="3344"/>
                  </a:lnTo>
                  <a:lnTo>
                    <a:pt x="8672" y="3344"/>
                  </a:lnTo>
                  <a:cubicBezTo>
                    <a:pt x="8566" y="3344"/>
                    <a:pt x="8482" y="3428"/>
                    <a:pt x="8482" y="3538"/>
                  </a:cubicBezTo>
                  <a:cubicBezTo>
                    <a:pt x="8482" y="3644"/>
                    <a:pt x="8566" y="3728"/>
                    <a:pt x="8672" y="3728"/>
                  </a:cubicBezTo>
                  <a:lnTo>
                    <a:pt x="9948" y="3728"/>
                  </a:lnTo>
                  <a:cubicBezTo>
                    <a:pt x="11132" y="4810"/>
                    <a:pt x="11809" y="6343"/>
                    <a:pt x="11809" y="7947"/>
                  </a:cubicBezTo>
                  <a:cubicBezTo>
                    <a:pt x="11809" y="9762"/>
                    <a:pt x="10973" y="11432"/>
                    <a:pt x="9515" y="12522"/>
                  </a:cubicBezTo>
                  <a:cubicBezTo>
                    <a:pt x="9303" y="12681"/>
                    <a:pt x="9038" y="12765"/>
                    <a:pt x="8765" y="12765"/>
                  </a:cubicBezTo>
                  <a:lnTo>
                    <a:pt x="3428" y="12765"/>
                  </a:lnTo>
                  <a:cubicBezTo>
                    <a:pt x="3159" y="12765"/>
                    <a:pt x="2894" y="12681"/>
                    <a:pt x="2682" y="12522"/>
                  </a:cubicBezTo>
                  <a:cubicBezTo>
                    <a:pt x="1224" y="11432"/>
                    <a:pt x="390" y="9762"/>
                    <a:pt x="390" y="7947"/>
                  </a:cubicBezTo>
                  <a:cubicBezTo>
                    <a:pt x="390" y="6343"/>
                    <a:pt x="1065" y="4810"/>
                    <a:pt x="2249" y="3728"/>
                  </a:cubicBezTo>
                  <a:lnTo>
                    <a:pt x="7956" y="3728"/>
                  </a:lnTo>
                  <a:cubicBezTo>
                    <a:pt x="8062" y="3728"/>
                    <a:pt x="8146" y="3644"/>
                    <a:pt x="8146" y="3538"/>
                  </a:cubicBezTo>
                  <a:cubicBezTo>
                    <a:pt x="8146" y="3428"/>
                    <a:pt x="8062" y="3344"/>
                    <a:pt x="7956" y="3344"/>
                  </a:cubicBezTo>
                  <a:lnTo>
                    <a:pt x="2368" y="3344"/>
                  </a:lnTo>
                  <a:lnTo>
                    <a:pt x="2368" y="2704"/>
                  </a:lnTo>
                  <a:close/>
                  <a:moveTo>
                    <a:pt x="1856" y="0"/>
                  </a:moveTo>
                  <a:cubicBezTo>
                    <a:pt x="1538" y="0"/>
                    <a:pt x="1277" y="256"/>
                    <a:pt x="1277" y="574"/>
                  </a:cubicBezTo>
                  <a:lnTo>
                    <a:pt x="1277" y="2125"/>
                  </a:lnTo>
                  <a:cubicBezTo>
                    <a:pt x="1277" y="2443"/>
                    <a:pt x="1538" y="2704"/>
                    <a:pt x="1856" y="2704"/>
                  </a:cubicBezTo>
                  <a:lnTo>
                    <a:pt x="1980" y="2704"/>
                  </a:lnTo>
                  <a:lnTo>
                    <a:pt x="1980" y="3450"/>
                  </a:lnTo>
                  <a:cubicBezTo>
                    <a:pt x="721" y="4602"/>
                    <a:pt x="1" y="6237"/>
                    <a:pt x="1" y="7947"/>
                  </a:cubicBezTo>
                  <a:cubicBezTo>
                    <a:pt x="1" y="8922"/>
                    <a:pt x="227" y="9855"/>
                    <a:pt x="668" y="10720"/>
                  </a:cubicBezTo>
                  <a:cubicBezTo>
                    <a:pt x="1092" y="11546"/>
                    <a:pt x="1706" y="12275"/>
                    <a:pt x="2453" y="12832"/>
                  </a:cubicBezTo>
                  <a:cubicBezTo>
                    <a:pt x="2731" y="13040"/>
                    <a:pt x="3075" y="13154"/>
                    <a:pt x="3428" y="13154"/>
                  </a:cubicBezTo>
                  <a:lnTo>
                    <a:pt x="8765" y="13154"/>
                  </a:lnTo>
                  <a:cubicBezTo>
                    <a:pt x="9118" y="13154"/>
                    <a:pt x="9467" y="13040"/>
                    <a:pt x="9746" y="12832"/>
                  </a:cubicBezTo>
                  <a:cubicBezTo>
                    <a:pt x="10488" y="12275"/>
                    <a:pt x="11106" y="11546"/>
                    <a:pt x="11525" y="10720"/>
                  </a:cubicBezTo>
                  <a:cubicBezTo>
                    <a:pt x="11972" y="9855"/>
                    <a:pt x="12192" y="8922"/>
                    <a:pt x="12192" y="7947"/>
                  </a:cubicBezTo>
                  <a:cubicBezTo>
                    <a:pt x="12192" y="6237"/>
                    <a:pt x="11472" y="4602"/>
                    <a:pt x="10213" y="3450"/>
                  </a:cubicBezTo>
                  <a:lnTo>
                    <a:pt x="10213" y="2704"/>
                  </a:lnTo>
                  <a:lnTo>
                    <a:pt x="10341" y="2704"/>
                  </a:lnTo>
                  <a:cubicBezTo>
                    <a:pt x="10659" y="2704"/>
                    <a:pt x="10920" y="2443"/>
                    <a:pt x="10920" y="2125"/>
                  </a:cubicBezTo>
                  <a:lnTo>
                    <a:pt x="10920" y="574"/>
                  </a:lnTo>
                  <a:cubicBezTo>
                    <a:pt x="10920" y="256"/>
                    <a:pt x="10659" y="0"/>
                    <a:pt x="103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43" name="Google Shape;1643;p33"/>
          <p:cNvGrpSpPr/>
          <p:nvPr/>
        </p:nvGrpSpPr>
        <p:grpSpPr>
          <a:xfrm rot="869152">
            <a:off x="1490718" y="3035628"/>
            <a:ext cx="504767" cy="478929"/>
            <a:chOff x="3329651" y="1596806"/>
            <a:chExt cx="563172" cy="534344"/>
          </a:xfrm>
        </p:grpSpPr>
        <p:sp>
          <p:nvSpPr>
            <p:cNvPr id="1644" name="Google Shape;1644;p33"/>
            <p:cNvSpPr/>
            <p:nvPr/>
          </p:nvSpPr>
          <p:spPr>
            <a:xfrm>
              <a:off x="3329651" y="1596806"/>
              <a:ext cx="563172" cy="534344"/>
            </a:xfrm>
            <a:custGeom>
              <a:avLst/>
              <a:gdLst/>
              <a:ahLst/>
              <a:cxnLst/>
              <a:rect l="l" t="t" r="r" b="b"/>
              <a:pathLst>
                <a:path w="16840" h="15978" extrusionOk="0">
                  <a:moveTo>
                    <a:pt x="8420" y="1"/>
                  </a:moveTo>
                  <a:cubicBezTo>
                    <a:pt x="7386" y="1"/>
                    <a:pt x="6534" y="769"/>
                    <a:pt x="6401" y="1767"/>
                  </a:cubicBezTo>
                  <a:cubicBezTo>
                    <a:pt x="5814" y="2174"/>
                    <a:pt x="5358" y="2757"/>
                    <a:pt x="5107" y="3437"/>
                  </a:cubicBezTo>
                  <a:cubicBezTo>
                    <a:pt x="4762" y="3622"/>
                    <a:pt x="4479" y="3910"/>
                    <a:pt x="4294" y="4254"/>
                  </a:cubicBezTo>
                  <a:lnTo>
                    <a:pt x="3821" y="4254"/>
                  </a:lnTo>
                  <a:cubicBezTo>
                    <a:pt x="2359" y="4254"/>
                    <a:pt x="1171" y="5442"/>
                    <a:pt x="1171" y="6904"/>
                  </a:cubicBezTo>
                  <a:lnTo>
                    <a:pt x="1171" y="8256"/>
                  </a:lnTo>
                  <a:cubicBezTo>
                    <a:pt x="1171" y="8376"/>
                    <a:pt x="1180" y="8495"/>
                    <a:pt x="1202" y="8610"/>
                  </a:cubicBezTo>
                  <a:cubicBezTo>
                    <a:pt x="1197" y="8641"/>
                    <a:pt x="1193" y="8672"/>
                    <a:pt x="1189" y="8698"/>
                  </a:cubicBezTo>
                  <a:cubicBezTo>
                    <a:pt x="477" y="9118"/>
                    <a:pt x="0" y="9895"/>
                    <a:pt x="0" y="10778"/>
                  </a:cubicBezTo>
                  <a:lnTo>
                    <a:pt x="0" y="11821"/>
                  </a:lnTo>
                  <a:cubicBezTo>
                    <a:pt x="0" y="12633"/>
                    <a:pt x="402" y="13354"/>
                    <a:pt x="1021" y="13791"/>
                  </a:cubicBezTo>
                  <a:cubicBezTo>
                    <a:pt x="1366" y="15067"/>
                    <a:pt x="2540" y="15978"/>
                    <a:pt x="3874" y="15978"/>
                  </a:cubicBezTo>
                  <a:lnTo>
                    <a:pt x="12960" y="15978"/>
                  </a:lnTo>
                  <a:cubicBezTo>
                    <a:pt x="14295" y="15978"/>
                    <a:pt x="15469" y="15067"/>
                    <a:pt x="15814" y="13791"/>
                  </a:cubicBezTo>
                  <a:cubicBezTo>
                    <a:pt x="16432" y="13354"/>
                    <a:pt x="16839" y="12633"/>
                    <a:pt x="16839" y="11821"/>
                  </a:cubicBezTo>
                  <a:lnTo>
                    <a:pt x="16839" y="10778"/>
                  </a:lnTo>
                  <a:cubicBezTo>
                    <a:pt x="16839" y="9903"/>
                    <a:pt x="16366" y="9131"/>
                    <a:pt x="15663" y="8711"/>
                  </a:cubicBezTo>
                  <a:lnTo>
                    <a:pt x="15663" y="6904"/>
                  </a:lnTo>
                  <a:cubicBezTo>
                    <a:pt x="15663" y="5442"/>
                    <a:pt x="14475" y="4254"/>
                    <a:pt x="13013" y="4254"/>
                  </a:cubicBezTo>
                  <a:lnTo>
                    <a:pt x="12020" y="4254"/>
                  </a:lnTo>
                  <a:cubicBezTo>
                    <a:pt x="11984" y="4215"/>
                    <a:pt x="11949" y="4175"/>
                    <a:pt x="11909" y="4135"/>
                  </a:cubicBezTo>
                  <a:cubicBezTo>
                    <a:pt x="11763" y="3159"/>
                    <a:pt x="11215" y="2311"/>
                    <a:pt x="10434" y="1767"/>
                  </a:cubicBezTo>
                  <a:cubicBezTo>
                    <a:pt x="10301" y="769"/>
                    <a:pt x="9449" y="1"/>
                    <a:pt x="842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28575" dist="28575" dir="138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33"/>
            <p:cNvSpPr/>
            <p:nvPr/>
          </p:nvSpPr>
          <p:spPr>
            <a:xfrm>
              <a:off x="3560958" y="1702712"/>
              <a:ext cx="100328" cy="100328"/>
            </a:xfrm>
            <a:custGeom>
              <a:avLst/>
              <a:gdLst/>
              <a:ahLst/>
              <a:cxnLst/>
              <a:rect l="l" t="t" r="r" b="b"/>
              <a:pathLst>
                <a:path w="3000" h="3000" extrusionOk="0">
                  <a:moveTo>
                    <a:pt x="1503" y="0"/>
                  </a:moveTo>
                  <a:cubicBezTo>
                    <a:pt x="673" y="0"/>
                    <a:pt x="0" y="673"/>
                    <a:pt x="0" y="1503"/>
                  </a:cubicBezTo>
                  <a:cubicBezTo>
                    <a:pt x="0" y="2328"/>
                    <a:pt x="673" y="3000"/>
                    <a:pt x="1503" y="3000"/>
                  </a:cubicBezTo>
                  <a:cubicBezTo>
                    <a:pt x="2328" y="3000"/>
                    <a:pt x="2999" y="2328"/>
                    <a:pt x="2999" y="1503"/>
                  </a:cubicBezTo>
                  <a:cubicBezTo>
                    <a:pt x="2999" y="673"/>
                    <a:pt x="2328" y="0"/>
                    <a:pt x="150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33"/>
            <p:cNvSpPr/>
            <p:nvPr/>
          </p:nvSpPr>
          <p:spPr>
            <a:xfrm>
              <a:off x="3560958" y="1702712"/>
              <a:ext cx="63106" cy="100328"/>
            </a:xfrm>
            <a:custGeom>
              <a:avLst/>
              <a:gdLst/>
              <a:ahLst/>
              <a:cxnLst/>
              <a:rect l="l" t="t" r="r" b="b"/>
              <a:pathLst>
                <a:path w="1887" h="3000" extrusionOk="0">
                  <a:moveTo>
                    <a:pt x="1503" y="0"/>
                  </a:moveTo>
                  <a:cubicBezTo>
                    <a:pt x="673" y="0"/>
                    <a:pt x="0" y="673"/>
                    <a:pt x="0" y="1503"/>
                  </a:cubicBezTo>
                  <a:cubicBezTo>
                    <a:pt x="0" y="2328"/>
                    <a:pt x="673" y="3000"/>
                    <a:pt x="1503" y="3000"/>
                  </a:cubicBezTo>
                  <a:cubicBezTo>
                    <a:pt x="1635" y="3000"/>
                    <a:pt x="1763" y="2983"/>
                    <a:pt x="1886" y="2952"/>
                  </a:cubicBezTo>
                  <a:cubicBezTo>
                    <a:pt x="1246" y="2779"/>
                    <a:pt x="773" y="2196"/>
                    <a:pt x="773" y="1503"/>
                  </a:cubicBezTo>
                  <a:cubicBezTo>
                    <a:pt x="773" y="809"/>
                    <a:pt x="1246" y="222"/>
                    <a:pt x="1886" y="53"/>
                  </a:cubicBezTo>
                  <a:cubicBezTo>
                    <a:pt x="1763" y="18"/>
                    <a:pt x="1635" y="0"/>
                    <a:pt x="1503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33"/>
            <p:cNvSpPr/>
            <p:nvPr/>
          </p:nvSpPr>
          <p:spPr>
            <a:xfrm>
              <a:off x="3533203" y="1771265"/>
              <a:ext cx="155875" cy="89994"/>
            </a:xfrm>
            <a:custGeom>
              <a:avLst/>
              <a:gdLst/>
              <a:ahLst/>
              <a:cxnLst/>
              <a:rect l="l" t="t" r="r" b="b"/>
              <a:pathLst>
                <a:path w="4661" h="2691" extrusionOk="0">
                  <a:moveTo>
                    <a:pt x="0" y="1"/>
                  </a:moveTo>
                  <a:cubicBezTo>
                    <a:pt x="0" y="1489"/>
                    <a:pt x="1206" y="2690"/>
                    <a:pt x="2690" y="2690"/>
                  </a:cubicBezTo>
                  <a:lnTo>
                    <a:pt x="4661" y="2690"/>
                  </a:lnTo>
                  <a:lnTo>
                    <a:pt x="4661" y="1082"/>
                  </a:lnTo>
                  <a:cubicBezTo>
                    <a:pt x="4661" y="486"/>
                    <a:pt x="4179" y="1"/>
                    <a:pt x="357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8" name="Google Shape;1648;p33"/>
            <p:cNvSpPr/>
            <p:nvPr/>
          </p:nvSpPr>
          <p:spPr>
            <a:xfrm>
              <a:off x="3533203" y="1771265"/>
              <a:ext cx="115845" cy="89994"/>
            </a:xfrm>
            <a:custGeom>
              <a:avLst/>
              <a:gdLst/>
              <a:ahLst/>
              <a:cxnLst/>
              <a:rect l="l" t="t" r="r" b="b"/>
              <a:pathLst>
                <a:path w="3464" h="2691" extrusionOk="0">
                  <a:moveTo>
                    <a:pt x="0" y="1"/>
                  </a:moveTo>
                  <a:cubicBezTo>
                    <a:pt x="0" y="1489"/>
                    <a:pt x="1206" y="2690"/>
                    <a:pt x="2690" y="2690"/>
                  </a:cubicBezTo>
                  <a:lnTo>
                    <a:pt x="3464" y="2690"/>
                  </a:lnTo>
                  <a:cubicBezTo>
                    <a:pt x="1974" y="2690"/>
                    <a:pt x="769" y="1489"/>
                    <a:pt x="7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9" name="Google Shape;1649;p33"/>
            <p:cNvSpPr/>
            <p:nvPr/>
          </p:nvSpPr>
          <p:spPr>
            <a:xfrm>
              <a:off x="3436894" y="1807013"/>
              <a:ext cx="348471" cy="171961"/>
            </a:xfrm>
            <a:custGeom>
              <a:avLst/>
              <a:gdLst/>
              <a:ahLst/>
              <a:cxnLst/>
              <a:rect l="l" t="t" r="r" b="b"/>
              <a:pathLst>
                <a:path w="10420" h="5142" extrusionOk="0">
                  <a:moveTo>
                    <a:pt x="614" y="0"/>
                  </a:moveTo>
                  <a:cubicBezTo>
                    <a:pt x="275" y="0"/>
                    <a:pt x="0" y="278"/>
                    <a:pt x="0" y="618"/>
                  </a:cubicBezTo>
                  <a:lnTo>
                    <a:pt x="0" y="5142"/>
                  </a:lnTo>
                  <a:lnTo>
                    <a:pt x="10420" y="5142"/>
                  </a:lnTo>
                  <a:lnTo>
                    <a:pt x="10420" y="618"/>
                  </a:lnTo>
                  <a:cubicBezTo>
                    <a:pt x="10420" y="278"/>
                    <a:pt x="10146" y="0"/>
                    <a:pt x="980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0" name="Google Shape;1650;p33"/>
            <p:cNvSpPr/>
            <p:nvPr/>
          </p:nvSpPr>
          <p:spPr>
            <a:xfrm>
              <a:off x="3436894" y="1807013"/>
              <a:ext cx="46251" cy="171961"/>
            </a:xfrm>
            <a:custGeom>
              <a:avLst/>
              <a:gdLst/>
              <a:ahLst/>
              <a:cxnLst/>
              <a:rect l="l" t="t" r="r" b="b"/>
              <a:pathLst>
                <a:path w="1383" h="5142" extrusionOk="0">
                  <a:moveTo>
                    <a:pt x="614" y="0"/>
                  </a:moveTo>
                  <a:cubicBezTo>
                    <a:pt x="275" y="0"/>
                    <a:pt x="0" y="278"/>
                    <a:pt x="0" y="618"/>
                  </a:cubicBezTo>
                  <a:lnTo>
                    <a:pt x="0" y="5142"/>
                  </a:lnTo>
                  <a:lnTo>
                    <a:pt x="769" y="5142"/>
                  </a:lnTo>
                  <a:lnTo>
                    <a:pt x="769" y="618"/>
                  </a:lnTo>
                  <a:cubicBezTo>
                    <a:pt x="769" y="278"/>
                    <a:pt x="1043" y="0"/>
                    <a:pt x="1382" y="0"/>
                  </a:cubicBezTo>
                  <a:close/>
                </a:path>
              </a:pathLst>
            </a:custGeom>
            <a:solidFill>
              <a:srgbClr val="191919">
                <a:alpha val="4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1" name="Google Shape;1651;p33"/>
            <p:cNvSpPr/>
            <p:nvPr/>
          </p:nvSpPr>
          <p:spPr>
            <a:xfrm>
              <a:off x="3611186" y="1852358"/>
              <a:ext cx="174169" cy="126613"/>
            </a:xfrm>
            <a:custGeom>
              <a:avLst/>
              <a:gdLst/>
              <a:ahLst/>
              <a:cxnLst/>
              <a:rect l="l" t="t" r="r" b="b"/>
              <a:pathLst>
                <a:path w="5208" h="3786" extrusionOk="0">
                  <a:moveTo>
                    <a:pt x="398" y="0"/>
                  </a:moveTo>
                  <a:cubicBezTo>
                    <a:pt x="178" y="0"/>
                    <a:pt x="1" y="181"/>
                    <a:pt x="1" y="402"/>
                  </a:cubicBezTo>
                  <a:lnTo>
                    <a:pt x="1" y="3786"/>
                  </a:lnTo>
                  <a:lnTo>
                    <a:pt x="5208" y="3786"/>
                  </a:lnTo>
                  <a:lnTo>
                    <a:pt x="520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2" name="Google Shape;1652;p33"/>
            <p:cNvSpPr/>
            <p:nvPr/>
          </p:nvSpPr>
          <p:spPr>
            <a:xfrm>
              <a:off x="3611186" y="1852358"/>
              <a:ext cx="39161" cy="126613"/>
            </a:xfrm>
            <a:custGeom>
              <a:avLst/>
              <a:gdLst/>
              <a:ahLst/>
              <a:cxnLst/>
              <a:rect l="l" t="t" r="r" b="b"/>
              <a:pathLst>
                <a:path w="1171" h="3786" extrusionOk="0">
                  <a:moveTo>
                    <a:pt x="398" y="0"/>
                  </a:moveTo>
                  <a:cubicBezTo>
                    <a:pt x="178" y="0"/>
                    <a:pt x="1" y="181"/>
                    <a:pt x="1" y="402"/>
                  </a:cubicBezTo>
                  <a:lnTo>
                    <a:pt x="1" y="3786"/>
                  </a:lnTo>
                  <a:lnTo>
                    <a:pt x="769" y="3786"/>
                  </a:lnTo>
                  <a:lnTo>
                    <a:pt x="769" y="402"/>
                  </a:lnTo>
                  <a:cubicBezTo>
                    <a:pt x="769" y="181"/>
                    <a:pt x="950" y="0"/>
                    <a:pt x="1171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33"/>
            <p:cNvSpPr/>
            <p:nvPr/>
          </p:nvSpPr>
          <p:spPr>
            <a:xfrm>
              <a:off x="3415459" y="1974650"/>
              <a:ext cx="391378" cy="88522"/>
            </a:xfrm>
            <a:custGeom>
              <a:avLst/>
              <a:gdLst/>
              <a:ahLst/>
              <a:cxnLst/>
              <a:rect l="l" t="t" r="r" b="b"/>
              <a:pathLst>
                <a:path w="11703" h="2647" extrusionOk="0">
                  <a:moveTo>
                    <a:pt x="1" y="1"/>
                  </a:moveTo>
                  <a:lnTo>
                    <a:pt x="407" y="1917"/>
                  </a:lnTo>
                  <a:cubicBezTo>
                    <a:pt x="500" y="2341"/>
                    <a:pt x="875" y="2647"/>
                    <a:pt x="1308" y="2647"/>
                  </a:cubicBezTo>
                  <a:lnTo>
                    <a:pt x="10394" y="2647"/>
                  </a:lnTo>
                  <a:cubicBezTo>
                    <a:pt x="10828" y="2647"/>
                    <a:pt x="11203" y="2341"/>
                    <a:pt x="11295" y="1917"/>
                  </a:cubicBezTo>
                  <a:lnTo>
                    <a:pt x="1170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4" name="Google Shape;1654;p33"/>
            <p:cNvSpPr/>
            <p:nvPr/>
          </p:nvSpPr>
          <p:spPr>
            <a:xfrm>
              <a:off x="3415459" y="1974650"/>
              <a:ext cx="69627" cy="88522"/>
            </a:xfrm>
            <a:custGeom>
              <a:avLst/>
              <a:gdLst/>
              <a:ahLst/>
              <a:cxnLst/>
              <a:rect l="l" t="t" r="r" b="b"/>
              <a:pathLst>
                <a:path w="2082" h="2647" extrusionOk="0">
                  <a:moveTo>
                    <a:pt x="1" y="1"/>
                  </a:moveTo>
                  <a:lnTo>
                    <a:pt x="407" y="1917"/>
                  </a:lnTo>
                  <a:cubicBezTo>
                    <a:pt x="500" y="2341"/>
                    <a:pt x="875" y="2647"/>
                    <a:pt x="1308" y="2647"/>
                  </a:cubicBezTo>
                  <a:lnTo>
                    <a:pt x="2082" y="2647"/>
                  </a:lnTo>
                  <a:cubicBezTo>
                    <a:pt x="1644" y="2647"/>
                    <a:pt x="1269" y="2341"/>
                    <a:pt x="1181" y="1917"/>
                  </a:cubicBezTo>
                  <a:lnTo>
                    <a:pt x="774" y="1"/>
                  </a:ln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33"/>
            <p:cNvSpPr/>
            <p:nvPr/>
          </p:nvSpPr>
          <p:spPr>
            <a:xfrm>
              <a:off x="3397602" y="1944520"/>
              <a:ext cx="427094" cy="60297"/>
            </a:xfrm>
            <a:custGeom>
              <a:avLst/>
              <a:gdLst/>
              <a:ahLst/>
              <a:cxnLst/>
              <a:rect l="l" t="t" r="r" b="b"/>
              <a:pathLst>
                <a:path w="12771" h="1803" extrusionOk="0">
                  <a:moveTo>
                    <a:pt x="380" y="1"/>
                  </a:moveTo>
                  <a:cubicBezTo>
                    <a:pt x="172" y="1"/>
                    <a:pt x="0" y="173"/>
                    <a:pt x="0" y="380"/>
                  </a:cubicBezTo>
                  <a:lnTo>
                    <a:pt x="0" y="1423"/>
                  </a:lnTo>
                  <a:cubicBezTo>
                    <a:pt x="0" y="1631"/>
                    <a:pt x="172" y="1803"/>
                    <a:pt x="380" y="1803"/>
                  </a:cubicBezTo>
                  <a:lnTo>
                    <a:pt x="12390" y="1803"/>
                  </a:lnTo>
                  <a:cubicBezTo>
                    <a:pt x="12598" y="1803"/>
                    <a:pt x="12771" y="1631"/>
                    <a:pt x="12771" y="1423"/>
                  </a:cubicBezTo>
                  <a:lnTo>
                    <a:pt x="12771" y="380"/>
                  </a:lnTo>
                  <a:cubicBezTo>
                    <a:pt x="12771" y="173"/>
                    <a:pt x="12598" y="1"/>
                    <a:pt x="1239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33"/>
            <p:cNvSpPr/>
            <p:nvPr/>
          </p:nvSpPr>
          <p:spPr>
            <a:xfrm>
              <a:off x="3397602" y="1944520"/>
              <a:ext cx="38559" cy="60297"/>
            </a:xfrm>
            <a:custGeom>
              <a:avLst/>
              <a:gdLst/>
              <a:ahLst/>
              <a:cxnLst/>
              <a:rect l="l" t="t" r="r" b="b"/>
              <a:pathLst>
                <a:path w="1153" h="1803" extrusionOk="0">
                  <a:moveTo>
                    <a:pt x="380" y="1"/>
                  </a:moveTo>
                  <a:cubicBezTo>
                    <a:pt x="172" y="1"/>
                    <a:pt x="0" y="173"/>
                    <a:pt x="0" y="380"/>
                  </a:cubicBezTo>
                  <a:lnTo>
                    <a:pt x="0" y="1423"/>
                  </a:lnTo>
                  <a:cubicBezTo>
                    <a:pt x="0" y="1631"/>
                    <a:pt x="172" y="1803"/>
                    <a:pt x="380" y="1803"/>
                  </a:cubicBezTo>
                  <a:lnTo>
                    <a:pt x="1153" y="1803"/>
                  </a:lnTo>
                  <a:cubicBezTo>
                    <a:pt x="941" y="1803"/>
                    <a:pt x="773" y="1631"/>
                    <a:pt x="773" y="1423"/>
                  </a:cubicBezTo>
                  <a:lnTo>
                    <a:pt x="773" y="380"/>
                  </a:lnTo>
                  <a:cubicBezTo>
                    <a:pt x="773" y="173"/>
                    <a:pt x="941" y="1"/>
                    <a:pt x="1153" y="1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33"/>
            <p:cNvSpPr/>
            <p:nvPr/>
          </p:nvSpPr>
          <p:spPr>
            <a:xfrm>
              <a:off x="3611186" y="1884862"/>
              <a:ext cx="174169" cy="27189"/>
            </a:xfrm>
            <a:custGeom>
              <a:avLst/>
              <a:gdLst/>
              <a:ahLst/>
              <a:cxnLst/>
              <a:rect l="l" t="t" r="r" b="b"/>
              <a:pathLst>
                <a:path w="5208" h="813" extrusionOk="0">
                  <a:moveTo>
                    <a:pt x="1" y="0"/>
                  </a:moveTo>
                  <a:lnTo>
                    <a:pt x="1" y="812"/>
                  </a:lnTo>
                  <a:lnTo>
                    <a:pt x="5208" y="812"/>
                  </a:lnTo>
                  <a:lnTo>
                    <a:pt x="52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33"/>
            <p:cNvSpPr/>
            <p:nvPr/>
          </p:nvSpPr>
          <p:spPr>
            <a:xfrm>
              <a:off x="3611186" y="1884862"/>
              <a:ext cx="25751" cy="27189"/>
            </a:xfrm>
            <a:custGeom>
              <a:avLst/>
              <a:gdLst/>
              <a:ahLst/>
              <a:cxnLst/>
              <a:rect l="l" t="t" r="r" b="b"/>
              <a:pathLst>
                <a:path w="770" h="813" extrusionOk="0">
                  <a:moveTo>
                    <a:pt x="1" y="0"/>
                  </a:moveTo>
                  <a:lnTo>
                    <a:pt x="1" y="812"/>
                  </a:lnTo>
                  <a:lnTo>
                    <a:pt x="769" y="812"/>
                  </a:lnTo>
                  <a:lnTo>
                    <a:pt x="7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33"/>
            <p:cNvSpPr/>
            <p:nvPr/>
          </p:nvSpPr>
          <p:spPr>
            <a:xfrm>
              <a:off x="3391248" y="1658404"/>
              <a:ext cx="439936" cy="411142"/>
            </a:xfrm>
            <a:custGeom>
              <a:avLst/>
              <a:gdLst/>
              <a:ahLst/>
              <a:cxnLst/>
              <a:rect l="l" t="t" r="r" b="b"/>
              <a:pathLst>
                <a:path w="13155" h="12294" extrusionOk="0">
                  <a:moveTo>
                    <a:pt x="6578" y="1521"/>
                  </a:moveTo>
                  <a:cubicBezTo>
                    <a:pt x="7297" y="1521"/>
                    <a:pt x="7880" y="2108"/>
                    <a:pt x="7880" y="2828"/>
                  </a:cubicBezTo>
                  <a:cubicBezTo>
                    <a:pt x="7880" y="2946"/>
                    <a:pt x="7862" y="3066"/>
                    <a:pt x="7832" y="3181"/>
                  </a:cubicBezTo>
                  <a:lnTo>
                    <a:pt x="5318" y="3181"/>
                  </a:lnTo>
                  <a:cubicBezTo>
                    <a:pt x="5287" y="3066"/>
                    <a:pt x="5270" y="2946"/>
                    <a:pt x="5270" y="2828"/>
                  </a:cubicBezTo>
                  <a:cubicBezTo>
                    <a:pt x="5270" y="2108"/>
                    <a:pt x="5858" y="1521"/>
                    <a:pt x="6578" y="1521"/>
                  </a:cubicBezTo>
                  <a:close/>
                  <a:moveTo>
                    <a:pt x="7823" y="3570"/>
                  </a:moveTo>
                  <a:cubicBezTo>
                    <a:pt x="8243" y="3570"/>
                    <a:pt x="8596" y="3861"/>
                    <a:pt x="8689" y="4255"/>
                  </a:cubicBezTo>
                  <a:lnTo>
                    <a:pt x="4594" y="4255"/>
                  </a:lnTo>
                  <a:cubicBezTo>
                    <a:pt x="4515" y="4033"/>
                    <a:pt x="4462" y="3804"/>
                    <a:pt x="4444" y="3570"/>
                  </a:cubicBezTo>
                  <a:close/>
                  <a:moveTo>
                    <a:pt x="11595" y="5994"/>
                  </a:moveTo>
                  <a:lnTo>
                    <a:pt x="11595" y="8367"/>
                  </a:lnTo>
                  <a:lnTo>
                    <a:pt x="6767" y="8367"/>
                  </a:lnTo>
                  <a:lnTo>
                    <a:pt x="6767" y="6202"/>
                  </a:lnTo>
                  <a:cubicBezTo>
                    <a:pt x="6767" y="6088"/>
                    <a:pt x="6861" y="5994"/>
                    <a:pt x="6975" y="5994"/>
                  </a:cubicBezTo>
                  <a:close/>
                  <a:moveTo>
                    <a:pt x="12580" y="8751"/>
                  </a:moveTo>
                  <a:cubicBezTo>
                    <a:pt x="12682" y="8751"/>
                    <a:pt x="12765" y="8835"/>
                    <a:pt x="12765" y="8936"/>
                  </a:cubicBezTo>
                  <a:lnTo>
                    <a:pt x="12765" y="9979"/>
                  </a:lnTo>
                  <a:cubicBezTo>
                    <a:pt x="12765" y="10081"/>
                    <a:pt x="12682" y="10165"/>
                    <a:pt x="12580" y="10165"/>
                  </a:cubicBezTo>
                  <a:lnTo>
                    <a:pt x="4603" y="10165"/>
                  </a:lnTo>
                  <a:cubicBezTo>
                    <a:pt x="4497" y="10165"/>
                    <a:pt x="4413" y="10253"/>
                    <a:pt x="4413" y="10359"/>
                  </a:cubicBezTo>
                  <a:cubicBezTo>
                    <a:pt x="4413" y="10465"/>
                    <a:pt x="4497" y="10548"/>
                    <a:pt x="4603" y="10548"/>
                  </a:cubicBezTo>
                  <a:lnTo>
                    <a:pt x="11997" y="10548"/>
                  </a:lnTo>
                  <a:lnTo>
                    <a:pt x="11829" y="11335"/>
                  </a:lnTo>
                  <a:cubicBezTo>
                    <a:pt x="11758" y="11666"/>
                    <a:pt x="11458" y="11910"/>
                    <a:pt x="11118" y="11910"/>
                  </a:cubicBezTo>
                  <a:lnTo>
                    <a:pt x="2032" y="11910"/>
                  </a:lnTo>
                  <a:cubicBezTo>
                    <a:pt x="1693" y="11910"/>
                    <a:pt x="1392" y="11666"/>
                    <a:pt x="1322" y="11335"/>
                  </a:cubicBezTo>
                  <a:lnTo>
                    <a:pt x="1153" y="10548"/>
                  </a:lnTo>
                  <a:lnTo>
                    <a:pt x="3883" y="10548"/>
                  </a:lnTo>
                  <a:cubicBezTo>
                    <a:pt x="3993" y="10548"/>
                    <a:pt x="4078" y="10465"/>
                    <a:pt x="4078" y="10359"/>
                  </a:cubicBezTo>
                  <a:cubicBezTo>
                    <a:pt x="4078" y="10253"/>
                    <a:pt x="3993" y="10165"/>
                    <a:pt x="3883" y="10165"/>
                  </a:cubicBezTo>
                  <a:lnTo>
                    <a:pt x="570" y="10165"/>
                  </a:lnTo>
                  <a:cubicBezTo>
                    <a:pt x="468" y="10165"/>
                    <a:pt x="384" y="10081"/>
                    <a:pt x="384" y="9979"/>
                  </a:cubicBezTo>
                  <a:lnTo>
                    <a:pt x="384" y="8936"/>
                  </a:lnTo>
                  <a:cubicBezTo>
                    <a:pt x="384" y="8835"/>
                    <a:pt x="468" y="8751"/>
                    <a:pt x="570" y="8751"/>
                  </a:cubicBezTo>
                  <a:close/>
                  <a:moveTo>
                    <a:pt x="6578" y="0"/>
                  </a:moveTo>
                  <a:cubicBezTo>
                    <a:pt x="6467" y="0"/>
                    <a:pt x="6384" y="89"/>
                    <a:pt x="6384" y="195"/>
                  </a:cubicBezTo>
                  <a:lnTo>
                    <a:pt x="6384" y="1144"/>
                  </a:lnTo>
                  <a:cubicBezTo>
                    <a:pt x="5540" y="1242"/>
                    <a:pt x="4886" y="1957"/>
                    <a:pt x="4886" y="2828"/>
                  </a:cubicBezTo>
                  <a:cubicBezTo>
                    <a:pt x="4886" y="2946"/>
                    <a:pt x="4899" y="3066"/>
                    <a:pt x="4921" y="3181"/>
                  </a:cubicBezTo>
                  <a:lnTo>
                    <a:pt x="4245" y="3181"/>
                  </a:lnTo>
                  <a:cubicBezTo>
                    <a:pt x="4139" y="3181"/>
                    <a:pt x="4051" y="3270"/>
                    <a:pt x="4051" y="3376"/>
                  </a:cubicBezTo>
                  <a:cubicBezTo>
                    <a:pt x="4051" y="3676"/>
                    <a:pt x="4099" y="3972"/>
                    <a:pt x="4188" y="4255"/>
                  </a:cubicBezTo>
                  <a:lnTo>
                    <a:pt x="1979" y="4255"/>
                  </a:lnTo>
                  <a:cubicBezTo>
                    <a:pt x="1534" y="4255"/>
                    <a:pt x="1171" y="4616"/>
                    <a:pt x="1171" y="5062"/>
                  </a:cubicBezTo>
                  <a:lnTo>
                    <a:pt x="1171" y="6414"/>
                  </a:lnTo>
                  <a:cubicBezTo>
                    <a:pt x="1171" y="6520"/>
                    <a:pt x="1259" y="6609"/>
                    <a:pt x="1365" y="6609"/>
                  </a:cubicBezTo>
                  <a:cubicBezTo>
                    <a:pt x="1471" y="6609"/>
                    <a:pt x="1555" y="6520"/>
                    <a:pt x="1555" y="6414"/>
                  </a:cubicBezTo>
                  <a:lnTo>
                    <a:pt x="1555" y="5062"/>
                  </a:lnTo>
                  <a:cubicBezTo>
                    <a:pt x="1555" y="4828"/>
                    <a:pt x="1746" y="4638"/>
                    <a:pt x="1979" y="4638"/>
                  </a:cubicBezTo>
                  <a:lnTo>
                    <a:pt x="11171" y="4638"/>
                  </a:lnTo>
                  <a:cubicBezTo>
                    <a:pt x="11405" y="4638"/>
                    <a:pt x="11595" y="4828"/>
                    <a:pt x="11595" y="5062"/>
                  </a:cubicBezTo>
                  <a:lnTo>
                    <a:pt x="11595" y="5606"/>
                  </a:lnTo>
                  <a:lnTo>
                    <a:pt x="6975" y="5606"/>
                  </a:lnTo>
                  <a:cubicBezTo>
                    <a:pt x="6649" y="5606"/>
                    <a:pt x="6384" y="5875"/>
                    <a:pt x="6384" y="6202"/>
                  </a:cubicBezTo>
                  <a:lnTo>
                    <a:pt x="6384" y="8367"/>
                  </a:lnTo>
                  <a:lnTo>
                    <a:pt x="1555" y="8367"/>
                  </a:lnTo>
                  <a:lnTo>
                    <a:pt x="1555" y="7125"/>
                  </a:lnTo>
                  <a:cubicBezTo>
                    <a:pt x="1555" y="7019"/>
                    <a:pt x="1471" y="6931"/>
                    <a:pt x="1365" y="6931"/>
                  </a:cubicBezTo>
                  <a:cubicBezTo>
                    <a:pt x="1259" y="6931"/>
                    <a:pt x="1171" y="7019"/>
                    <a:pt x="1171" y="7125"/>
                  </a:cubicBezTo>
                  <a:lnTo>
                    <a:pt x="1171" y="8367"/>
                  </a:lnTo>
                  <a:lnTo>
                    <a:pt x="570" y="8367"/>
                  </a:lnTo>
                  <a:cubicBezTo>
                    <a:pt x="256" y="8367"/>
                    <a:pt x="1" y="8623"/>
                    <a:pt x="1" y="8936"/>
                  </a:cubicBezTo>
                  <a:lnTo>
                    <a:pt x="1" y="9979"/>
                  </a:lnTo>
                  <a:cubicBezTo>
                    <a:pt x="1" y="10293"/>
                    <a:pt x="256" y="10548"/>
                    <a:pt x="570" y="10548"/>
                  </a:cubicBezTo>
                  <a:lnTo>
                    <a:pt x="760" y="10548"/>
                  </a:lnTo>
                  <a:lnTo>
                    <a:pt x="945" y="11415"/>
                  </a:lnTo>
                  <a:cubicBezTo>
                    <a:pt x="1051" y="11922"/>
                    <a:pt x="1511" y="12293"/>
                    <a:pt x="2032" y="12293"/>
                  </a:cubicBezTo>
                  <a:lnTo>
                    <a:pt x="11118" y="12293"/>
                  </a:lnTo>
                  <a:cubicBezTo>
                    <a:pt x="11640" y="12293"/>
                    <a:pt x="12099" y="11922"/>
                    <a:pt x="12205" y="11415"/>
                  </a:cubicBezTo>
                  <a:lnTo>
                    <a:pt x="12390" y="10548"/>
                  </a:lnTo>
                  <a:lnTo>
                    <a:pt x="12580" y="10548"/>
                  </a:lnTo>
                  <a:cubicBezTo>
                    <a:pt x="12894" y="10548"/>
                    <a:pt x="13155" y="10293"/>
                    <a:pt x="13155" y="9979"/>
                  </a:cubicBezTo>
                  <a:lnTo>
                    <a:pt x="13155" y="8936"/>
                  </a:lnTo>
                  <a:cubicBezTo>
                    <a:pt x="13155" y="8623"/>
                    <a:pt x="12894" y="8367"/>
                    <a:pt x="12580" y="8367"/>
                  </a:cubicBezTo>
                  <a:lnTo>
                    <a:pt x="11980" y="8367"/>
                  </a:lnTo>
                  <a:lnTo>
                    <a:pt x="11980" y="5062"/>
                  </a:lnTo>
                  <a:cubicBezTo>
                    <a:pt x="11980" y="4616"/>
                    <a:pt x="11617" y="4255"/>
                    <a:pt x="11171" y="4255"/>
                  </a:cubicBezTo>
                  <a:lnTo>
                    <a:pt x="9082" y="4255"/>
                  </a:lnTo>
                  <a:cubicBezTo>
                    <a:pt x="9007" y="3778"/>
                    <a:pt x="8663" y="3388"/>
                    <a:pt x="8217" y="3243"/>
                  </a:cubicBezTo>
                  <a:cubicBezTo>
                    <a:pt x="8247" y="3111"/>
                    <a:pt x="8270" y="2969"/>
                    <a:pt x="8270" y="2828"/>
                  </a:cubicBezTo>
                  <a:cubicBezTo>
                    <a:pt x="8270" y="1957"/>
                    <a:pt x="7611" y="1242"/>
                    <a:pt x="6767" y="1144"/>
                  </a:cubicBezTo>
                  <a:lnTo>
                    <a:pt x="6767" y="195"/>
                  </a:lnTo>
                  <a:cubicBezTo>
                    <a:pt x="6767" y="89"/>
                    <a:pt x="6684" y="0"/>
                    <a:pt x="65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2" name="תיבת טקסט 91">
            <a:extLst>
              <a:ext uri="{FF2B5EF4-FFF2-40B4-BE49-F238E27FC236}">
                <a16:creationId xmlns:a16="http://schemas.microsoft.com/office/drawing/2014/main" id="{37CCC93F-60FE-498E-B182-F9273237062F}"/>
              </a:ext>
            </a:extLst>
          </p:cNvPr>
          <p:cNvSpPr txBox="1"/>
          <p:nvPr/>
        </p:nvSpPr>
        <p:spPr>
          <a:xfrm>
            <a:off x="3107871" y="1685892"/>
            <a:ext cx="333102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טיפוח חווה אקולוגית</a:t>
            </a:r>
          </a:p>
          <a:p>
            <a:pPr algn="r" rtl="1"/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טקסי זיכרון</a:t>
            </a:r>
          </a:p>
          <a:p>
            <a:pPr algn="r" rtl="1"/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יום המאה</a:t>
            </a:r>
          </a:p>
          <a:p>
            <a:pPr algn="r" rtl="1"/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יום המשפחה</a:t>
            </a:r>
          </a:p>
          <a:p>
            <a:pPr algn="r" rtl="1"/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תיבת נוח</a:t>
            </a:r>
          </a:p>
          <a:p>
            <a:pPr algn="r" rtl="1"/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הפסקות ספורטיביות</a:t>
            </a:r>
          </a:p>
          <a:p>
            <a:pPr algn="r" rtl="1"/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הנהגת הורים</a:t>
            </a:r>
          </a:p>
          <a:p>
            <a:pPr algn="r" rtl="1"/>
            <a:endParaRPr lang="he-IL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3" name="Google Shape;1573;p33"/>
          <p:cNvSpPr/>
          <p:nvPr/>
        </p:nvSpPr>
        <p:spPr>
          <a:xfrm>
            <a:off x="2472948" y="273033"/>
            <a:ext cx="4198104" cy="817148"/>
          </a:xfrm>
          <a:custGeom>
            <a:avLst/>
            <a:gdLst/>
            <a:ahLst/>
            <a:cxnLst/>
            <a:rect l="l" t="t" r="r" b="b"/>
            <a:pathLst>
              <a:path w="40258" h="29674" extrusionOk="0">
                <a:moveTo>
                  <a:pt x="36470" y="989"/>
                </a:moveTo>
                <a:cubicBezTo>
                  <a:pt x="36245" y="944"/>
                  <a:pt x="36017" y="903"/>
                  <a:pt x="35785" y="882"/>
                </a:cubicBezTo>
                <a:cubicBezTo>
                  <a:pt x="34672" y="778"/>
                  <a:pt x="33549" y="713"/>
                  <a:pt x="32429" y="685"/>
                </a:cubicBezTo>
                <a:cubicBezTo>
                  <a:pt x="30887" y="640"/>
                  <a:pt x="29346" y="654"/>
                  <a:pt x="27808" y="640"/>
                </a:cubicBezTo>
                <a:cubicBezTo>
                  <a:pt x="27210" y="636"/>
                  <a:pt x="26612" y="640"/>
                  <a:pt x="26014" y="630"/>
                </a:cubicBezTo>
                <a:cubicBezTo>
                  <a:pt x="25308" y="619"/>
                  <a:pt x="24607" y="598"/>
                  <a:pt x="23906" y="560"/>
                </a:cubicBezTo>
                <a:cubicBezTo>
                  <a:pt x="22416" y="477"/>
                  <a:pt x="20926" y="432"/>
                  <a:pt x="19447" y="260"/>
                </a:cubicBezTo>
                <a:cubicBezTo>
                  <a:pt x="17984" y="94"/>
                  <a:pt x="16529" y="18"/>
                  <a:pt x="15064" y="8"/>
                </a:cubicBezTo>
                <a:cubicBezTo>
                  <a:pt x="13765" y="0"/>
                  <a:pt x="12468" y="91"/>
                  <a:pt x="11172" y="198"/>
                </a:cubicBezTo>
                <a:cubicBezTo>
                  <a:pt x="10630" y="246"/>
                  <a:pt x="10080" y="177"/>
                  <a:pt x="9534" y="201"/>
                </a:cubicBezTo>
                <a:cubicBezTo>
                  <a:pt x="8593" y="239"/>
                  <a:pt x="7657" y="180"/>
                  <a:pt x="6720" y="94"/>
                </a:cubicBezTo>
                <a:cubicBezTo>
                  <a:pt x="6565" y="73"/>
                  <a:pt x="6406" y="73"/>
                  <a:pt x="6254" y="91"/>
                </a:cubicBezTo>
                <a:cubicBezTo>
                  <a:pt x="5286" y="270"/>
                  <a:pt x="4318" y="453"/>
                  <a:pt x="3347" y="640"/>
                </a:cubicBezTo>
                <a:cubicBezTo>
                  <a:pt x="2666" y="767"/>
                  <a:pt x="2078" y="1069"/>
                  <a:pt x="1674" y="1694"/>
                </a:cubicBezTo>
                <a:cubicBezTo>
                  <a:pt x="1339" y="2209"/>
                  <a:pt x="958" y="2720"/>
                  <a:pt x="810" y="3342"/>
                </a:cubicBezTo>
                <a:cubicBezTo>
                  <a:pt x="647" y="4010"/>
                  <a:pt x="499" y="4680"/>
                  <a:pt x="513" y="5400"/>
                </a:cubicBezTo>
                <a:cubicBezTo>
                  <a:pt x="516" y="5786"/>
                  <a:pt x="447" y="6170"/>
                  <a:pt x="412" y="6561"/>
                </a:cubicBezTo>
                <a:cubicBezTo>
                  <a:pt x="350" y="7283"/>
                  <a:pt x="277" y="8002"/>
                  <a:pt x="232" y="8731"/>
                </a:cubicBezTo>
                <a:cubicBezTo>
                  <a:pt x="184" y="9426"/>
                  <a:pt x="170" y="10128"/>
                  <a:pt x="149" y="10822"/>
                </a:cubicBezTo>
                <a:cubicBezTo>
                  <a:pt x="119" y="11915"/>
                  <a:pt x="74" y="13006"/>
                  <a:pt x="63" y="14096"/>
                </a:cubicBezTo>
                <a:cubicBezTo>
                  <a:pt x="57" y="15530"/>
                  <a:pt x="122" y="16961"/>
                  <a:pt x="63" y="18382"/>
                </a:cubicBezTo>
                <a:cubicBezTo>
                  <a:pt x="1" y="19844"/>
                  <a:pt x="12" y="21292"/>
                  <a:pt x="132" y="22750"/>
                </a:cubicBezTo>
                <a:cubicBezTo>
                  <a:pt x="212" y="23732"/>
                  <a:pt x="364" y="24700"/>
                  <a:pt x="706" y="25633"/>
                </a:cubicBezTo>
                <a:cubicBezTo>
                  <a:pt x="1194" y="26957"/>
                  <a:pt x="2027" y="27880"/>
                  <a:pt x="3250" y="28419"/>
                </a:cubicBezTo>
                <a:cubicBezTo>
                  <a:pt x="3855" y="28689"/>
                  <a:pt x="4477" y="28875"/>
                  <a:pt x="5106" y="29003"/>
                </a:cubicBezTo>
                <a:cubicBezTo>
                  <a:pt x="5787" y="29145"/>
                  <a:pt x="6478" y="29217"/>
                  <a:pt x="7167" y="29255"/>
                </a:cubicBezTo>
                <a:cubicBezTo>
                  <a:pt x="8963" y="29348"/>
                  <a:pt x="10764" y="29390"/>
                  <a:pt x="12565" y="29477"/>
                </a:cubicBezTo>
                <a:cubicBezTo>
                  <a:pt x="14234" y="29570"/>
                  <a:pt x="15897" y="29597"/>
                  <a:pt x="17566" y="29556"/>
                </a:cubicBezTo>
                <a:cubicBezTo>
                  <a:pt x="18635" y="29528"/>
                  <a:pt x="19702" y="29556"/>
                  <a:pt x="20771" y="29584"/>
                </a:cubicBezTo>
                <a:cubicBezTo>
                  <a:pt x="22388" y="29618"/>
                  <a:pt x="24006" y="29674"/>
                  <a:pt x="25616" y="29542"/>
                </a:cubicBezTo>
                <a:cubicBezTo>
                  <a:pt x="25979" y="29514"/>
                  <a:pt x="26345" y="29501"/>
                  <a:pt x="26709" y="29525"/>
                </a:cubicBezTo>
                <a:cubicBezTo>
                  <a:pt x="26768" y="29528"/>
                  <a:pt x="26830" y="29535"/>
                  <a:pt x="26889" y="29549"/>
                </a:cubicBezTo>
                <a:cubicBezTo>
                  <a:pt x="27130" y="29597"/>
                  <a:pt x="31195" y="28983"/>
                  <a:pt x="31319" y="28979"/>
                </a:cubicBezTo>
                <a:cubicBezTo>
                  <a:pt x="32332" y="28910"/>
                  <a:pt x="33348" y="28837"/>
                  <a:pt x="34361" y="28778"/>
                </a:cubicBezTo>
                <a:cubicBezTo>
                  <a:pt x="35371" y="28710"/>
                  <a:pt x="36379" y="28592"/>
                  <a:pt x="37396" y="28613"/>
                </a:cubicBezTo>
                <a:cubicBezTo>
                  <a:pt x="37942" y="28627"/>
                  <a:pt x="38353" y="28474"/>
                  <a:pt x="38710" y="28094"/>
                </a:cubicBezTo>
                <a:cubicBezTo>
                  <a:pt x="38871" y="27922"/>
                  <a:pt x="39024" y="27727"/>
                  <a:pt x="39148" y="27523"/>
                </a:cubicBezTo>
                <a:cubicBezTo>
                  <a:pt x="39556" y="26836"/>
                  <a:pt x="39805" y="26092"/>
                  <a:pt x="39857" y="25263"/>
                </a:cubicBezTo>
                <a:cubicBezTo>
                  <a:pt x="39978" y="23362"/>
                  <a:pt x="40109" y="21475"/>
                  <a:pt x="40223" y="19571"/>
                </a:cubicBezTo>
                <a:cubicBezTo>
                  <a:pt x="40257" y="19014"/>
                  <a:pt x="40254" y="18457"/>
                  <a:pt x="40251" y="17894"/>
                </a:cubicBezTo>
                <a:cubicBezTo>
                  <a:pt x="40251" y="16463"/>
                  <a:pt x="40223" y="15039"/>
                  <a:pt x="40219" y="13612"/>
                </a:cubicBezTo>
                <a:cubicBezTo>
                  <a:pt x="40216" y="12267"/>
                  <a:pt x="40144" y="10923"/>
                  <a:pt x="40029" y="9585"/>
                </a:cubicBezTo>
                <a:cubicBezTo>
                  <a:pt x="39943" y="8600"/>
                  <a:pt x="39912" y="7622"/>
                  <a:pt x="39839" y="6640"/>
                </a:cubicBezTo>
                <a:cubicBezTo>
                  <a:pt x="39791" y="6028"/>
                  <a:pt x="39742" y="5410"/>
                  <a:pt x="39653" y="4798"/>
                </a:cubicBezTo>
                <a:cubicBezTo>
                  <a:pt x="39493" y="3754"/>
                  <a:pt x="39134" y="2787"/>
                  <a:pt x="38530" y="1922"/>
                </a:cubicBezTo>
                <a:cubicBezTo>
                  <a:pt x="38287" y="1576"/>
                  <a:pt x="38011" y="1314"/>
                  <a:pt x="37606" y="1235"/>
                </a:cubicBezTo>
                <a:cubicBezTo>
                  <a:pt x="37596" y="1231"/>
                  <a:pt x="37582" y="1227"/>
                  <a:pt x="37569" y="1224"/>
                </a:cubicBezTo>
                <a:cubicBezTo>
                  <a:pt x="37499" y="1214"/>
                  <a:pt x="37430" y="1200"/>
                  <a:pt x="37362" y="1186"/>
                </a:cubicBezTo>
                <a:cubicBezTo>
                  <a:pt x="37064" y="1128"/>
                  <a:pt x="36767" y="1051"/>
                  <a:pt x="36470" y="98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4" name="Google Shape;1574;p33"/>
          <p:cNvSpPr txBox="1">
            <a:spLocks noGrp="1"/>
          </p:cNvSpPr>
          <p:nvPr>
            <p:ph type="title"/>
          </p:nvPr>
        </p:nvSpPr>
        <p:spPr>
          <a:xfrm>
            <a:off x="3022594" y="395257"/>
            <a:ext cx="3213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276 ₪-</a:t>
            </a:r>
            <a:r>
              <a:rPr lang="he-IL" sz="2400" dirty="0" err="1">
                <a:latin typeface="David" panose="020E0502060401010101" pitchFamily="34" charset="-79"/>
                <a:cs typeface="David" panose="020E0502060401010101" pitchFamily="34" charset="-79"/>
              </a:rPr>
              <a:t>תל"ן</a:t>
            </a:r>
            <a:endParaRPr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1576" name="Google Shape;1576;p33"/>
          <p:cNvGrpSpPr/>
          <p:nvPr/>
        </p:nvGrpSpPr>
        <p:grpSpPr>
          <a:xfrm>
            <a:off x="8271875" y="4504388"/>
            <a:ext cx="476551" cy="457909"/>
            <a:chOff x="2416614" y="-315052"/>
            <a:chExt cx="2274706" cy="2185722"/>
          </a:xfrm>
        </p:grpSpPr>
        <p:sp>
          <p:nvSpPr>
            <p:cNvPr id="1577" name="Google Shape;1577;p33"/>
            <p:cNvSpPr/>
            <p:nvPr/>
          </p:nvSpPr>
          <p:spPr>
            <a:xfrm>
              <a:off x="2416614" y="-315052"/>
              <a:ext cx="2274706" cy="2185722"/>
            </a:xfrm>
            <a:custGeom>
              <a:avLst/>
              <a:gdLst/>
              <a:ahLst/>
              <a:cxnLst/>
              <a:rect l="l" t="t" r="r" b="b"/>
              <a:pathLst>
                <a:path w="75079" h="72142" extrusionOk="0">
                  <a:moveTo>
                    <a:pt x="37538" y="0"/>
                  </a:moveTo>
                  <a:cubicBezTo>
                    <a:pt x="35486" y="0"/>
                    <a:pt x="33490" y="565"/>
                    <a:pt x="31763" y="1639"/>
                  </a:cubicBezTo>
                  <a:cubicBezTo>
                    <a:pt x="30040" y="2711"/>
                    <a:pt x="28647" y="4252"/>
                    <a:pt x="27738" y="6094"/>
                  </a:cubicBezTo>
                  <a:lnTo>
                    <a:pt x="26170" y="9270"/>
                  </a:lnTo>
                  <a:cubicBezTo>
                    <a:pt x="25872" y="9871"/>
                    <a:pt x="25670" y="10506"/>
                    <a:pt x="25568" y="11158"/>
                  </a:cubicBezTo>
                  <a:cubicBezTo>
                    <a:pt x="25113" y="11639"/>
                    <a:pt x="24734" y="12183"/>
                    <a:pt x="24436" y="12785"/>
                  </a:cubicBezTo>
                  <a:lnTo>
                    <a:pt x="22115" y="17488"/>
                  </a:lnTo>
                  <a:lnTo>
                    <a:pt x="9537" y="19317"/>
                  </a:lnTo>
                  <a:cubicBezTo>
                    <a:pt x="7503" y="19613"/>
                    <a:pt x="5607" y="20458"/>
                    <a:pt x="4056" y="21770"/>
                  </a:cubicBezTo>
                  <a:cubicBezTo>
                    <a:pt x="2505" y="23077"/>
                    <a:pt x="1349" y="24801"/>
                    <a:pt x="713" y="26755"/>
                  </a:cubicBezTo>
                  <a:cubicBezTo>
                    <a:pt x="78" y="28711"/>
                    <a:pt x="1" y="30782"/>
                    <a:pt x="487" y="32756"/>
                  </a:cubicBezTo>
                  <a:cubicBezTo>
                    <a:pt x="974" y="34726"/>
                    <a:pt x="2008" y="36523"/>
                    <a:pt x="3478" y="37960"/>
                  </a:cubicBezTo>
                  <a:lnTo>
                    <a:pt x="12578" y="46831"/>
                  </a:lnTo>
                  <a:lnTo>
                    <a:pt x="10433" y="59358"/>
                  </a:lnTo>
                  <a:cubicBezTo>
                    <a:pt x="10084" y="61381"/>
                    <a:pt x="10304" y="63446"/>
                    <a:pt x="11071" y="65329"/>
                  </a:cubicBezTo>
                  <a:cubicBezTo>
                    <a:pt x="11835" y="67208"/>
                    <a:pt x="13116" y="68840"/>
                    <a:pt x="14778" y="70047"/>
                  </a:cubicBezTo>
                  <a:cubicBezTo>
                    <a:pt x="16664" y="71418"/>
                    <a:pt x="18884" y="72141"/>
                    <a:pt x="21195" y="72141"/>
                  </a:cubicBezTo>
                  <a:cubicBezTo>
                    <a:pt x="22956" y="72141"/>
                    <a:pt x="24717" y="71706"/>
                    <a:pt x="26289" y="70881"/>
                  </a:cubicBezTo>
                  <a:lnTo>
                    <a:pt x="37538" y="64967"/>
                  </a:lnTo>
                  <a:lnTo>
                    <a:pt x="48271" y="70607"/>
                  </a:lnTo>
                  <a:lnTo>
                    <a:pt x="48274" y="70611"/>
                  </a:lnTo>
                  <a:cubicBezTo>
                    <a:pt x="48430" y="70692"/>
                    <a:pt x="48561" y="70759"/>
                    <a:pt x="48689" y="70827"/>
                  </a:cubicBezTo>
                  <a:cubicBezTo>
                    <a:pt x="48720" y="70844"/>
                    <a:pt x="48750" y="70861"/>
                    <a:pt x="48784" y="70878"/>
                  </a:cubicBezTo>
                  <a:lnTo>
                    <a:pt x="48787" y="70881"/>
                  </a:lnTo>
                  <a:cubicBezTo>
                    <a:pt x="50349" y="71699"/>
                    <a:pt x="52086" y="72124"/>
                    <a:pt x="53859" y="72124"/>
                  </a:cubicBezTo>
                  <a:cubicBezTo>
                    <a:pt x="54127" y="72124"/>
                    <a:pt x="54394" y="72115"/>
                    <a:pt x="54661" y="72094"/>
                  </a:cubicBezTo>
                  <a:cubicBezTo>
                    <a:pt x="56709" y="71949"/>
                    <a:pt x="58658" y="71240"/>
                    <a:pt x="60301" y="70047"/>
                  </a:cubicBezTo>
                  <a:cubicBezTo>
                    <a:pt x="61960" y="68840"/>
                    <a:pt x="63244" y="67208"/>
                    <a:pt x="64008" y="65326"/>
                  </a:cubicBezTo>
                  <a:cubicBezTo>
                    <a:pt x="64775" y="63446"/>
                    <a:pt x="64995" y="61381"/>
                    <a:pt x="64646" y="59358"/>
                  </a:cubicBezTo>
                  <a:lnTo>
                    <a:pt x="63576" y="53099"/>
                  </a:lnTo>
                  <a:cubicBezTo>
                    <a:pt x="63443" y="52335"/>
                    <a:pt x="63173" y="51592"/>
                    <a:pt x="62785" y="50916"/>
                  </a:cubicBezTo>
                  <a:cubicBezTo>
                    <a:pt x="62927" y="50153"/>
                    <a:pt x="62933" y="49358"/>
                    <a:pt x="62801" y="48595"/>
                  </a:cubicBezTo>
                  <a:lnTo>
                    <a:pt x="62497" y="46831"/>
                  </a:lnTo>
                  <a:lnTo>
                    <a:pt x="71601" y="37960"/>
                  </a:lnTo>
                  <a:cubicBezTo>
                    <a:pt x="73071" y="36527"/>
                    <a:pt x="74105" y="34726"/>
                    <a:pt x="74592" y="32756"/>
                  </a:cubicBezTo>
                  <a:cubicBezTo>
                    <a:pt x="75078" y="30785"/>
                    <a:pt x="75001" y="28711"/>
                    <a:pt x="74366" y="26758"/>
                  </a:cubicBezTo>
                  <a:cubicBezTo>
                    <a:pt x="73730" y="24801"/>
                    <a:pt x="72574" y="23077"/>
                    <a:pt x="71023" y="21770"/>
                  </a:cubicBezTo>
                  <a:cubicBezTo>
                    <a:pt x="69472" y="20462"/>
                    <a:pt x="67576" y="19613"/>
                    <a:pt x="65542" y="19317"/>
                  </a:cubicBezTo>
                  <a:lnTo>
                    <a:pt x="52964" y="17488"/>
                  </a:lnTo>
                  <a:lnTo>
                    <a:pt x="47341" y="6094"/>
                  </a:lnTo>
                  <a:cubicBezTo>
                    <a:pt x="46432" y="4248"/>
                    <a:pt x="45040" y="2711"/>
                    <a:pt x="43313" y="1639"/>
                  </a:cubicBezTo>
                  <a:cubicBezTo>
                    <a:pt x="41589" y="565"/>
                    <a:pt x="39593" y="0"/>
                    <a:pt x="37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44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33"/>
            <p:cNvSpPr/>
            <p:nvPr/>
          </p:nvSpPr>
          <p:spPr>
            <a:xfrm>
              <a:off x="2753750" y="41200"/>
              <a:ext cx="1600525" cy="1473075"/>
            </a:xfrm>
            <a:custGeom>
              <a:avLst/>
              <a:gdLst/>
              <a:ahLst/>
              <a:cxnLst/>
              <a:rect l="l" t="t" r="r" b="b"/>
              <a:pathLst>
                <a:path w="64021" h="58923" extrusionOk="0">
                  <a:moveTo>
                    <a:pt x="32011" y="0"/>
                  </a:moveTo>
                  <a:cubicBezTo>
                    <a:pt x="30471" y="0"/>
                    <a:pt x="28931" y="803"/>
                    <a:pt x="28140" y="2408"/>
                  </a:cubicBezTo>
                  <a:lnTo>
                    <a:pt x="21979" y="14888"/>
                  </a:lnTo>
                  <a:cubicBezTo>
                    <a:pt x="21351" y="16162"/>
                    <a:pt x="20134" y="17044"/>
                    <a:pt x="18728" y="17250"/>
                  </a:cubicBezTo>
                  <a:lnTo>
                    <a:pt x="4957" y="19250"/>
                  </a:lnTo>
                  <a:cubicBezTo>
                    <a:pt x="1416" y="19765"/>
                    <a:pt x="0" y="24117"/>
                    <a:pt x="2565" y="26614"/>
                  </a:cubicBezTo>
                  <a:lnTo>
                    <a:pt x="12531" y="36330"/>
                  </a:lnTo>
                  <a:cubicBezTo>
                    <a:pt x="13548" y="37320"/>
                    <a:pt x="14011" y="38749"/>
                    <a:pt x="13771" y="40151"/>
                  </a:cubicBezTo>
                  <a:lnTo>
                    <a:pt x="11419" y="53865"/>
                  </a:lnTo>
                  <a:cubicBezTo>
                    <a:pt x="10940" y="56656"/>
                    <a:pt x="13159" y="58922"/>
                    <a:pt x="15674" y="58922"/>
                  </a:cubicBezTo>
                  <a:cubicBezTo>
                    <a:pt x="16338" y="58922"/>
                    <a:pt x="17023" y="58765"/>
                    <a:pt x="17684" y="58417"/>
                  </a:cubicBezTo>
                  <a:lnTo>
                    <a:pt x="30001" y="51942"/>
                  </a:lnTo>
                  <a:cubicBezTo>
                    <a:pt x="30630" y="51611"/>
                    <a:pt x="31320" y="51445"/>
                    <a:pt x="32011" y="51445"/>
                  </a:cubicBezTo>
                  <a:cubicBezTo>
                    <a:pt x="32701" y="51445"/>
                    <a:pt x="33391" y="51611"/>
                    <a:pt x="34020" y="51942"/>
                  </a:cubicBezTo>
                  <a:lnTo>
                    <a:pt x="46337" y="58417"/>
                  </a:lnTo>
                  <a:cubicBezTo>
                    <a:pt x="46998" y="58765"/>
                    <a:pt x="47683" y="58922"/>
                    <a:pt x="48347" y="58922"/>
                  </a:cubicBezTo>
                  <a:cubicBezTo>
                    <a:pt x="50862" y="58922"/>
                    <a:pt x="53081" y="56656"/>
                    <a:pt x="52602" y="53865"/>
                  </a:cubicBezTo>
                  <a:lnTo>
                    <a:pt x="50250" y="40151"/>
                  </a:lnTo>
                  <a:cubicBezTo>
                    <a:pt x="50010" y="38749"/>
                    <a:pt x="50473" y="37320"/>
                    <a:pt x="51490" y="36330"/>
                  </a:cubicBezTo>
                  <a:lnTo>
                    <a:pt x="61456" y="26614"/>
                  </a:lnTo>
                  <a:cubicBezTo>
                    <a:pt x="64021" y="24117"/>
                    <a:pt x="62605" y="19765"/>
                    <a:pt x="59064" y="19250"/>
                  </a:cubicBezTo>
                  <a:lnTo>
                    <a:pt x="45293" y="17250"/>
                  </a:lnTo>
                  <a:cubicBezTo>
                    <a:pt x="43887" y="17044"/>
                    <a:pt x="42670" y="16162"/>
                    <a:pt x="42042" y="14888"/>
                  </a:cubicBezTo>
                  <a:lnTo>
                    <a:pt x="35881" y="2408"/>
                  </a:lnTo>
                  <a:cubicBezTo>
                    <a:pt x="35090" y="803"/>
                    <a:pt x="33550" y="0"/>
                    <a:pt x="320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33"/>
            <p:cNvSpPr/>
            <p:nvPr/>
          </p:nvSpPr>
          <p:spPr>
            <a:xfrm>
              <a:off x="2753750" y="41250"/>
              <a:ext cx="883275" cy="1473000"/>
            </a:xfrm>
            <a:custGeom>
              <a:avLst/>
              <a:gdLst/>
              <a:ahLst/>
              <a:cxnLst/>
              <a:rect l="l" t="t" r="r" b="b"/>
              <a:pathLst>
                <a:path w="35331" h="58920" extrusionOk="0">
                  <a:moveTo>
                    <a:pt x="32009" y="0"/>
                  </a:moveTo>
                  <a:cubicBezTo>
                    <a:pt x="30470" y="0"/>
                    <a:pt x="28931" y="802"/>
                    <a:pt x="28140" y="2406"/>
                  </a:cubicBezTo>
                  <a:lnTo>
                    <a:pt x="21979" y="14886"/>
                  </a:lnTo>
                  <a:cubicBezTo>
                    <a:pt x="21351" y="16160"/>
                    <a:pt x="20134" y="17042"/>
                    <a:pt x="18728" y="17248"/>
                  </a:cubicBezTo>
                  <a:lnTo>
                    <a:pt x="4957" y="19248"/>
                  </a:lnTo>
                  <a:cubicBezTo>
                    <a:pt x="1416" y="19763"/>
                    <a:pt x="0" y="24115"/>
                    <a:pt x="2565" y="26612"/>
                  </a:cubicBezTo>
                  <a:lnTo>
                    <a:pt x="12531" y="36328"/>
                  </a:lnTo>
                  <a:cubicBezTo>
                    <a:pt x="13548" y="37318"/>
                    <a:pt x="14011" y="38747"/>
                    <a:pt x="13771" y="40149"/>
                  </a:cubicBezTo>
                  <a:lnTo>
                    <a:pt x="11419" y="53863"/>
                  </a:lnTo>
                  <a:cubicBezTo>
                    <a:pt x="10940" y="56655"/>
                    <a:pt x="13155" y="58919"/>
                    <a:pt x="15669" y="58919"/>
                  </a:cubicBezTo>
                  <a:cubicBezTo>
                    <a:pt x="16208" y="58919"/>
                    <a:pt x="16760" y="58815"/>
                    <a:pt x="17302" y="58591"/>
                  </a:cubicBezTo>
                  <a:cubicBezTo>
                    <a:pt x="16538" y="57685"/>
                    <a:pt x="16137" y="56454"/>
                    <a:pt x="16369" y="55100"/>
                  </a:cubicBezTo>
                  <a:lnTo>
                    <a:pt x="18721" y="41386"/>
                  </a:lnTo>
                  <a:cubicBezTo>
                    <a:pt x="18961" y="39984"/>
                    <a:pt x="18498" y="38558"/>
                    <a:pt x="17478" y="37565"/>
                  </a:cubicBezTo>
                  <a:lnTo>
                    <a:pt x="7515" y="27853"/>
                  </a:lnTo>
                  <a:cubicBezTo>
                    <a:pt x="4951" y="25351"/>
                    <a:pt x="6367" y="20999"/>
                    <a:pt x="9908" y="20485"/>
                  </a:cubicBezTo>
                  <a:lnTo>
                    <a:pt x="23679" y="18485"/>
                  </a:lnTo>
                  <a:cubicBezTo>
                    <a:pt x="25085" y="18279"/>
                    <a:pt x="26301" y="17397"/>
                    <a:pt x="26930" y="16123"/>
                  </a:cubicBezTo>
                  <a:lnTo>
                    <a:pt x="33087" y="3643"/>
                  </a:lnTo>
                  <a:cubicBezTo>
                    <a:pt x="33594" y="2619"/>
                    <a:pt x="34408" y="1923"/>
                    <a:pt x="35330" y="1552"/>
                  </a:cubicBezTo>
                  <a:cubicBezTo>
                    <a:pt x="34482" y="517"/>
                    <a:pt x="33245" y="0"/>
                    <a:pt x="32009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33"/>
            <p:cNvSpPr/>
            <p:nvPr/>
          </p:nvSpPr>
          <p:spPr>
            <a:xfrm>
              <a:off x="2752900" y="245575"/>
              <a:ext cx="1347275" cy="1291875"/>
            </a:xfrm>
            <a:custGeom>
              <a:avLst/>
              <a:gdLst/>
              <a:ahLst/>
              <a:cxnLst/>
              <a:rect l="l" t="t" r="r" b="b"/>
              <a:pathLst>
                <a:path w="53891" h="51675" extrusionOk="0">
                  <a:moveTo>
                    <a:pt x="24869" y="0"/>
                  </a:moveTo>
                  <a:cubicBezTo>
                    <a:pt x="24527" y="0"/>
                    <a:pt x="24199" y="189"/>
                    <a:pt x="24038" y="516"/>
                  </a:cubicBezTo>
                  <a:lnTo>
                    <a:pt x="21182" y="6304"/>
                  </a:lnTo>
                  <a:cubicBezTo>
                    <a:pt x="20688" y="7304"/>
                    <a:pt x="19732" y="7997"/>
                    <a:pt x="18627" y="8156"/>
                  </a:cubicBezTo>
                  <a:lnTo>
                    <a:pt x="4860" y="10160"/>
                  </a:lnTo>
                  <a:cubicBezTo>
                    <a:pt x="2866" y="10447"/>
                    <a:pt x="1244" y="11816"/>
                    <a:pt x="622" y="13728"/>
                  </a:cubicBezTo>
                  <a:cubicBezTo>
                    <a:pt x="0" y="15641"/>
                    <a:pt x="510" y="17702"/>
                    <a:pt x="1950" y="19109"/>
                  </a:cubicBezTo>
                  <a:lnTo>
                    <a:pt x="11916" y="28821"/>
                  </a:lnTo>
                  <a:cubicBezTo>
                    <a:pt x="12713" y="29598"/>
                    <a:pt x="13078" y="30719"/>
                    <a:pt x="12889" y="31821"/>
                  </a:cubicBezTo>
                  <a:lnTo>
                    <a:pt x="10537" y="45534"/>
                  </a:lnTo>
                  <a:cubicBezTo>
                    <a:pt x="10199" y="47518"/>
                    <a:pt x="10996" y="49485"/>
                    <a:pt x="12626" y="50667"/>
                  </a:cubicBezTo>
                  <a:cubicBezTo>
                    <a:pt x="13544" y="51335"/>
                    <a:pt x="14620" y="51675"/>
                    <a:pt x="15703" y="51675"/>
                  </a:cubicBezTo>
                  <a:cubicBezTo>
                    <a:pt x="16537" y="51675"/>
                    <a:pt x="17376" y="51474"/>
                    <a:pt x="18150" y="51066"/>
                  </a:cubicBezTo>
                  <a:lnTo>
                    <a:pt x="30468" y="44591"/>
                  </a:lnTo>
                  <a:cubicBezTo>
                    <a:pt x="30961" y="44331"/>
                    <a:pt x="31503" y="44201"/>
                    <a:pt x="32045" y="44201"/>
                  </a:cubicBezTo>
                  <a:cubicBezTo>
                    <a:pt x="32586" y="44201"/>
                    <a:pt x="33128" y="44331"/>
                    <a:pt x="33621" y="44591"/>
                  </a:cubicBezTo>
                  <a:lnTo>
                    <a:pt x="45939" y="51066"/>
                  </a:lnTo>
                  <a:cubicBezTo>
                    <a:pt x="46692" y="51463"/>
                    <a:pt x="47532" y="51662"/>
                    <a:pt x="48373" y="51662"/>
                  </a:cubicBezTo>
                  <a:cubicBezTo>
                    <a:pt x="49460" y="51662"/>
                    <a:pt x="50551" y="51330"/>
                    <a:pt x="51463" y="50667"/>
                  </a:cubicBezTo>
                  <a:cubicBezTo>
                    <a:pt x="53093" y="49485"/>
                    <a:pt x="53890" y="47518"/>
                    <a:pt x="53552" y="45534"/>
                  </a:cubicBezTo>
                  <a:lnTo>
                    <a:pt x="52477" y="39279"/>
                  </a:lnTo>
                  <a:cubicBezTo>
                    <a:pt x="52399" y="38829"/>
                    <a:pt x="52009" y="38509"/>
                    <a:pt x="51565" y="38509"/>
                  </a:cubicBezTo>
                  <a:cubicBezTo>
                    <a:pt x="51513" y="38509"/>
                    <a:pt x="51459" y="38513"/>
                    <a:pt x="51406" y="38522"/>
                  </a:cubicBezTo>
                  <a:cubicBezTo>
                    <a:pt x="50899" y="38607"/>
                    <a:pt x="50562" y="39087"/>
                    <a:pt x="50649" y="39594"/>
                  </a:cubicBezTo>
                  <a:lnTo>
                    <a:pt x="51721" y="45848"/>
                  </a:lnTo>
                  <a:cubicBezTo>
                    <a:pt x="51944" y="47150"/>
                    <a:pt x="51440" y="48390"/>
                    <a:pt x="50372" y="49164"/>
                  </a:cubicBezTo>
                  <a:cubicBezTo>
                    <a:pt x="49770" y="49602"/>
                    <a:pt x="49083" y="49823"/>
                    <a:pt x="48389" y="49823"/>
                  </a:cubicBezTo>
                  <a:cubicBezTo>
                    <a:pt x="47853" y="49823"/>
                    <a:pt x="47312" y="49691"/>
                    <a:pt x="46803" y="49424"/>
                  </a:cubicBezTo>
                  <a:lnTo>
                    <a:pt x="34486" y="42949"/>
                  </a:lnTo>
                  <a:cubicBezTo>
                    <a:pt x="33723" y="42547"/>
                    <a:pt x="32884" y="42346"/>
                    <a:pt x="32045" y="42346"/>
                  </a:cubicBezTo>
                  <a:cubicBezTo>
                    <a:pt x="31206" y="42346"/>
                    <a:pt x="30367" y="42547"/>
                    <a:pt x="29603" y="42949"/>
                  </a:cubicBezTo>
                  <a:lnTo>
                    <a:pt x="17286" y="49424"/>
                  </a:lnTo>
                  <a:cubicBezTo>
                    <a:pt x="16777" y="49691"/>
                    <a:pt x="16236" y="49823"/>
                    <a:pt x="15700" y="49823"/>
                  </a:cubicBezTo>
                  <a:cubicBezTo>
                    <a:pt x="15006" y="49823"/>
                    <a:pt x="14319" y="49602"/>
                    <a:pt x="13717" y="49164"/>
                  </a:cubicBezTo>
                  <a:cubicBezTo>
                    <a:pt x="12649" y="48390"/>
                    <a:pt x="12145" y="47150"/>
                    <a:pt x="12369" y="45848"/>
                  </a:cubicBezTo>
                  <a:lnTo>
                    <a:pt x="14721" y="32135"/>
                  </a:lnTo>
                  <a:cubicBezTo>
                    <a:pt x="15011" y="30432"/>
                    <a:pt x="14447" y="28695"/>
                    <a:pt x="13210" y="27492"/>
                  </a:cubicBezTo>
                  <a:lnTo>
                    <a:pt x="3248" y="17777"/>
                  </a:lnTo>
                  <a:cubicBezTo>
                    <a:pt x="2302" y="16858"/>
                    <a:pt x="1981" y="15556"/>
                    <a:pt x="2390" y="14303"/>
                  </a:cubicBezTo>
                  <a:cubicBezTo>
                    <a:pt x="2795" y="13049"/>
                    <a:pt x="3819" y="12184"/>
                    <a:pt x="5124" y="11995"/>
                  </a:cubicBezTo>
                  <a:lnTo>
                    <a:pt x="18897" y="9994"/>
                  </a:lnTo>
                  <a:cubicBezTo>
                    <a:pt x="20604" y="9748"/>
                    <a:pt x="22081" y="8673"/>
                    <a:pt x="22848" y="7126"/>
                  </a:cubicBezTo>
                  <a:lnTo>
                    <a:pt x="25703" y="1340"/>
                  </a:lnTo>
                  <a:cubicBezTo>
                    <a:pt x="25930" y="881"/>
                    <a:pt x="25741" y="323"/>
                    <a:pt x="25281" y="96"/>
                  </a:cubicBezTo>
                  <a:cubicBezTo>
                    <a:pt x="25148" y="31"/>
                    <a:pt x="25007" y="0"/>
                    <a:pt x="24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33"/>
            <p:cNvSpPr/>
            <p:nvPr/>
          </p:nvSpPr>
          <p:spPr>
            <a:xfrm>
              <a:off x="3391500" y="18075"/>
              <a:ext cx="963625" cy="1123900"/>
            </a:xfrm>
            <a:custGeom>
              <a:avLst/>
              <a:gdLst/>
              <a:ahLst/>
              <a:cxnLst/>
              <a:rect l="l" t="t" r="r" b="b"/>
              <a:pathLst>
                <a:path w="38545" h="44956" extrusionOk="0">
                  <a:moveTo>
                    <a:pt x="6499" y="1"/>
                  </a:moveTo>
                  <a:cubicBezTo>
                    <a:pt x="4488" y="1"/>
                    <a:pt x="2687" y="1120"/>
                    <a:pt x="1795" y="2925"/>
                  </a:cubicBezTo>
                  <a:lnTo>
                    <a:pt x="227" y="6101"/>
                  </a:lnTo>
                  <a:cubicBezTo>
                    <a:pt x="1" y="6561"/>
                    <a:pt x="189" y="7118"/>
                    <a:pt x="649" y="7345"/>
                  </a:cubicBezTo>
                  <a:cubicBezTo>
                    <a:pt x="781" y="7410"/>
                    <a:pt x="921" y="7440"/>
                    <a:pt x="1058" y="7440"/>
                  </a:cubicBezTo>
                  <a:cubicBezTo>
                    <a:pt x="1401" y="7440"/>
                    <a:pt x="1731" y="7250"/>
                    <a:pt x="1893" y="6922"/>
                  </a:cubicBezTo>
                  <a:lnTo>
                    <a:pt x="3461" y="3745"/>
                  </a:lnTo>
                  <a:cubicBezTo>
                    <a:pt x="4045" y="2563"/>
                    <a:pt x="5181" y="1857"/>
                    <a:pt x="6499" y="1857"/>
                  </a:cubicBezTo>
                  <a:cubicBezTo>
                    <a:pt x="7820" y="1857"/>
                    <a:pt x="8956" y="2563"/>
                    <a:pt x="9540" y="3745"/>
                  </a:cubicBezTo>
                  <a:lnTo>
                    <a:pt x="15697" y="16226"/>
                  </a:lnTo>
                  <a:cubicBezTo>
                    <a:pt x="16464" y="17773"/>
                    <a:pt x="17941" y="18848"/>
                    <a:pt x="19648" y="19094"/>
                  </a:cubicBezTo>
                  <a:lnTo>
                    <a:pt x="33418" y="21095"/>
                  </a:lnTo>
                  <a:cubicBezTo>
                    <a:pt x="34726" y="21284"/>
                    <a:pt x="35750" y="22149"/>
                    <a:pt x="36155" y="23403"/>
                  </a:cubicBezTo>
                  <a:cubicBezTo>
                    <a:pt x="36564" y="24656"/>
                    <a:pt x="36243" y="25958"/>
                    <a:pt x="35297" y="26877"/>
                  </a:cubicBezTo>
                  <a:lnTo>
                    <a:pt x="25335" y="36592"/>
                  </a:lnTo>
                  <a:cubicBezTo>
                    <a:pt x="24098" y="37795"/>
                    <a:pt x="23534" y="39532"/>
                    <a:pt x="23825" y="41235"/>
                  </a:cubicBezTo>
                  <a:cubicBezTo>
                    <a:pt x="23825" y="41235"/>
                    <a:pt x="24331" y="44179"/>
                    <a:pt x="24331" y="44186"/>
                  </a:cubicBezTo>
                  <a:cubicBezTo>
                    <a:pt x="24407" y="44632"/>
                    <a:pt x="24810" y="44955"/>
                    <a:pt x="25252" y="44955"/>
                  </a:cubicBezTo>
                  <a:cubicBezTo>
                    <a:pt x="25302" y="44955"/>
                    <a:pt x="25352" y="44951"/>
                    <a:pt x="25403" y="44943"/>
                  </a:cubicBezTo>
                  <a:cubicBezTo>
                    <a:pt x="25910" y="44855"/>
                    <a:pt x="26247" y="44375"/>
                    <a:pt x="26160" y="43871"/>
                  </a:cubicBezTo>
                  <a:lnTo>
                    <a:pt x="25656" y="40921"/>
                  </a:lnTo>
                  <a:cubicBezTo>
                    <a:pt x="25467" y="39823"/>
                    <a:pt x="25832" y="38698"/>
                    <a:pt x="26629" y="37921"/>
                  </a:cubicBezTo>
                  <a:lnTo>
                    <a:pt x="36595" y="28209"/>
                  </a:lnTo>
                  <a:cubicBezTo>
                    <a:pt x="38035" y="26802"/>
                    <a:pt x="38545" y="24741"/>
                    <a:pt x="37923" y="22828"/>
                  </a:cubicBezTo>
                  <a:cubicBezTo>
                    <a:pt x="37301" y="20916"/>
                    <a:pt x="35675" y="19547"/>
                    <a:pt x="33685" y="19260"/>
                  </a:cubicBezTo>
                  <a:lnTo>
                    <a:pt x="19915" y="17256"/>
                  </a:lnTo>
                  <a:cubicBezTo>
                    <a:pt x="18813" y="17097"/>
                    <a:pt x="17857" y="16404"/>
                    <a:pt x="17363" y="15404"/>
                  </a:cubicBezTo>
                  <a:lnTo>
                    <a:pt x="11207" y="2925"/>
                  </a:lnTo>
                  <a:cubicBezTo>
                    <a:pt x="10314" y="1120"/>
                    <a:pt x="8513" y="1"/>
                    <a:pt x="64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82" name="Google Shape;1582;p33"/>
          <p:cNvGrpSpPr/>
          <p:nvPr/>
        </p:nvGrpSpPr>
        <p:grpSpPr>
          <a:xfrm rot="1372388">
            <a:off x="484705" y="156704"/>
            <a:ext cx="352303" cy="338521"/>
            <a:chOff x="2416614" y="-315052"/>
            <a:chExt cx="2274706" cy="2185722"/>
          </a:xfrm>
        </p:grpSpPr>
        <p:sp>
          <p:nvSpPr>
            <p:cNvPr id="1583" name="Google Shape;1583;p33"/>
            <p:cNvSpPr/>
            <p:nvPr/>
          </p:nvSpPr>
          <p:spPr>
            <a:xfrm>
              <a:off x="2416614" y="-315052"/>
              <a:ext cx="2274706" cy="2185722"/>
            </a:xfrm>
            <a:custGeom>
              <a:avLst/>
              <a:gdLst/>
              <a:ahLst/>
              <a:cxnLst/>
              <a:rect l="l" t="t" r="r" b="b"/>
              <a:pathLst>
                <a:path w="75079" h="72142" extrusionOk="0">
                  <a:moveTo>
                    <a:pt x="37538" y="0"/>
                  </a:moveTo>
                  <a:cubicBezTo>
                    <a:pt x="35486" y="0"/>
                    <a:pt x="33490" y="565"/>
                    <a:pt x="31763" y="1639"/>
                  </a:cubicBezTo>
                  <a:cubicBezTo>
                    <a:pt x="30040" y="2711"/>
                    <a:pt x="28647" y="4252"/>
                    <a:pt x="27738" y="6094"/>
                  </a:cubicBezTo>
                  <a:lnTo>
                    <a:pt x="26170" y="9270"/>
                  </a:lnTo>
                  <a:cubicBezTo>
                    <a:pt x="25872" y="9871"/>
                    <a:pt x="25670" y="10506"/>
                    <a:pt x="25568" y="11158"/>
                  </a:cubicBezTo>
                  <a:cubicBezTo>
                    <a:pt x="25113" y="11639"/>
                    <a:pt x="24734" y="12183"/>
                    <a:pt x="24436" y="12785"/>
                  </a:cubicBezTo>
                  <a:lnTo>
                    <a:pt x="22115" y="17488"/>
                  </a:lnTo>
                  <a:lnTo>
                    <a:pt x="9537" y="19317"/>
                  </a:lnTo>
                  <a:cubicBezTo>
                    <a:pt x="7503" y="19613"/>
                    <a:pt x="5607" y="20458"/>
                    <a:pt x="4056" y="21770"/>
                  </a:cubicBezTo>
                  <a:cubicBezTo>
                    <a:pt x="2505" y="23077"/>
                    <a:pt x="1349" y="24801"/>
                    <a:pt x="713" y="26755"/>
                  </a:cubicBezTo>
                  <a:cubicBezTo>
                    <a:pt x="78" y="28711"/>
                    <a:pt x="1" y="30782"/>
                    <a:pt x="487" y="32756"/>
                  </a:cubicBezTo>
                  <a:cubicBezTo>
                    <a:pt x="974" y="34726"/>
                    <a:pt x="2008" y="36523"/>
                    <a:pt x="3478" y="37960"/>
                  </a:cubicBezTo>
                  <a:lnTo>
                    <a:pt x="12578" y="46831"/>
                  </a:lnTo>
                  <a:lnTo>
                    <a:pt x="10433" y="59358"/>
                  </a:lnTo>
                  <a:cubicBezTo>
                    <a:pt x="10084" y="61381"/>
                    <a:pt x="10304" y="63446"/>
                    <a:pt x="11071" y="65329"/>
                  </a:cubicBezTo>
                  <a:cubicBezTo>
                    <a:pt x="11835" y="67208"/>
                    <a:pt x="13116" y="68840"/>
                    <a:pt x="14778" y="70047"/>
                  </a:cubicBezTo>
                  <a:cubicBezTo>
                    <a:pt x="16664" y="71418"/>
                    <a:pt x="18884" y="72141"/>
                    <a:pt x="21195" y="72141"/>
                  </a:cubicBezTo>
                  <a:cubicBezTo>
                    <a:pt x="22956" y="72141"/>
                    <a:pt x="24717" y="71706"/>
                    <a:pt x="26289" y="70881"/>
                  </a:cubicBezTo>
                  <a:lnTo>
                    <a:pt x="37538" y="64967"/>
                  </a:lnTo>
                  <a:lnTo>
                    <a:pt x="48271" y="70607"/>
                  </a:lnTo>
                  <a:lnTo>
                    <a:pt x="48274" y="70611"/>
                  </a:lnTo>
                  <a:cubicBezTo>
                    <a:pt x="48430" y="70692"/>
                    <a:pt x="48561" y="70759"/>
                    <a:pt x="48689" y="70827"/>
                  </a:cubicBezTo>
                  <a:cubicBezTo>
                    <a:pt x="48720" y="70844"/>
                    <a:pt x="48750" y="70861"/>
                    <a:pt x="48784" y="70878"/>
                  </a:cubicBezTo>
                  <a:lnTo>
                    <a:pt x="48787" y="70881"/>
                  </a:lnTo>
                  <a:cubicBezTo>
                    <a:pt x="50349" y="71699"/>
                    <a:pt x="52086" y="72124"/>
                    <a:pt x="53859" y="72124"/>
                  </a:cubicBezTo>
                  <a:cubicBezTo>
                    <a:pt x="54127" y="72124"/>
                    <a:pt x="54394" y="72115"/>
                    <a:pt x="54661" y="72094"/>
                  </a:cubicBezTo>
                  <a:cubicBezTo>
                    <a:pt x="56709" y="71949"/>
                    <a:pt x="58658" y="71240"/>
                    <a:pt x="60301" y="70047"/>
                  </a:cubicBezTo>
                  <a:cubicBezTo>
                    <a:pt x="61960" y="68840"/>
                    <a:pt x="63244" y="67208"/>
                    <a:pt x="64008" y="65326"/>
                  </a:cubicBezTo>
                  <a:cubicBezTo>
                    <a:pt x="64775" y="63446"/>
                    <a:pt x="64995" y="61381"/>
                    <a:pt x="64646" y="59358"/>
                  </a:cubicBezTo>
                  <a:lnTo>
                    <a:pt x="63576" y="53099"/>
                  </a:lnTo>
                  <a:cubicBezTo>
                    <a:pt x="63443" y="52335"/>
                    <a:pt x="63173" y="51592"/>
                    <a:pt x="62785" y="50916"/>
                  </a:cubicBezTo>
                  <a:cubicBezTo>
                    <a:pt x="62927" y="50153"/>
                    <a:pt x="62933" y="49358"/>
                    <a:pt x="62801" y="48595"/>
                  </a:cubicBezTo>
                  <a:lnTo>
                    <a:pt x="62497" y="46831"/>
                  </a:lnTo>
                  <a:lnTo>
                    <a:pt x="71601" y="37960"/>
                  </a:lnTo>
                  <a:cubicBezTo>
                    <a:pt x="73071" y="36527"/>
                    <a:pt x="74105" y="34726"/>
                    <a:pt x="74592" y="32756"/>
                  </a:cubicBezTo>
                  <a:cubicBezTo>
                    <a:pt x="75078" y="30785"/>
                    <a:pt x="75001" y="28711"/>
                    <a:pt x="74366" y="26758"/>
                  </a:cubicBezTo>
                  <a:cubicBezTo>
                    <a:pt x="73730" y="24801"/>
                    <a:pt x="72574" y="23077"/>
                    <a:pt x="71023" y="21770"/>
                  </a:cubicBezTo>
                  <a:cubicBezTo>
                    <a:pt x="69472" y="20462"/>
                    <a:pt x="67576" y="19613"/>
                    <a:pt x="65542" y="19317"/>
                  </a:cubicBezTo>
                  <a:lnTo>
                    <a:pt x="52964" y="17488"/>
                  </a:lnTo>
                  <a:lnTo>
                    <a:pt x="47341" y="6094"/>
                  </a:lnTo>
                  <a:cubicBezTo>
                    <a:pt x="46432" y="4248"/>
                    <a:pt x="45040" y="2711"/>
                    <a:pt x="43313" y="1639"/>
                  </a:cubicBezTo>
                  <a:cubicBezTo>
                    <a:pt x="41589" y="565"/>
                    <a:pt x="39593" y="0"/>
                    <a:pt x="37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44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33"/>
            <p:cNvSpPr/>
            <p:nvPr/>
          </p:nvSpPr>
          <p:spPr>
            <a:xfrm>
              <a:off x="2753750" y="41200"/>
              <a:ext cx="1600525" cy="1473075"/>
            </a:xfrm>
            <a:custGeom>
              <a:avLst/>
              <a:gdLst/>
              <a:ahLst/>
              <a:cxnLst/>
              <a:rect l="l" t="t" r="r" b="b"/>
              <a:pathLst>
                <a:path w="64021" h="58923" extrusionOk="0">
                  <a:moveTo>
                    <a:pt x="32011" y="0"/>
                  </a:moveTo>
                  <a:cubicBezTo>
                    <a:pt x="30471" y="0"/>
                    <a:pt x="28931" y="803"/>
                    <a:pt x="28140" y="2408"/>
                  </a:cubicBezTo>
                  <a:lnTo>
                    <a:pt x="21979" y="14888"/>
                  </a:lnTo>
                  <a:cubicBezTo>
                    <a:pt x="21351" y="16162"/>
                    <a:pt x="20134" y="17044"/>
                    <a:pt x="18728" y="17250"/>
                  </a:cubicBezTo>
                  <a:lnTo>
                    <a:pt x="4957" y="19250"/>
                  </a:lnTo>
                  <a:cubicBezTo>
                    <a:pt x="1416" y="19765"/>
                    <a:pt x="0" y="24117"/>
                    <a:pt x="2565" y="26614"/>
                  </a:cubicBezTo>
                  <a:lnTo>
                    <a:pt x="12531" y="36330"/>
                  </a:lnTo>
                  <a:cubicBezTo>
                    <a:pt x="13548" y="37320"/>
                    <a:pt x="14011" y="38749"/>
                    <a:pt x="13771" y="40151"/>
                  </a:cubicBezTo>
                  <a:lnTo>
                    <a:pt x="11419" y="53865"/>
                  </a:lnTo>
                  <a:cubicBezTo>
                    <a:pt x="10940" y="56656"/>
                    <a:pt x="13159" y="58922"/>
                    <a:pt x="15674" y="58922"/>
                  </a:cubicBezTo>
                  <a:cubicBezTo>
                    <a:pt x="16338" y="58922"/>
                    <a:pt x="17023" y="58765"/>
                    <a:pt x="17684" y="58417"/>
                  </a:cubicBezTo>
                  <a:lnTo>
                    <a:pt x="30001" y="51942"/>
                  </a:lnTo>
                  <a:cubicBezTo>
                    <a:pt x="30630" y="51611"/>
                    <a:pt x="31320" y="51445"/>
                    <a:pt x="32011" y="51445"/>
                  </a:cubicBezTo>
                  <a:cubicBezTo>
                    <a:pt x="32701" y="51445"/>
                    <a:pt x="33391" y="51611"/>
                    <a:pt x="34020" y="51942"/>
                  </a:cubicBezTo>
                  <a:lnTo>
                    <a:pt x="46337" y="58417"/>
                  </a:lnTo>
                  <a:cubicBezTo>
                    <a:pt x="46998" y="58765"/>
                    <a:pt x="47683" y="58922"/>
                    <a:pt x="48347" y="58922"/>
                  </a:cubicBezTo>
                  <a:cubicBezTo>
                    <a:pt x="50862" y="58922"/>
                    <a:pt x="53081" y="56656"/>
                    <a:pt x="52602" y="53865"/>
                  </a:cubicBezTo>
                  <a:lnTo>
                    <a:pt x="50250" y="40151"/>
                  </a:lnTo>
                  <a:cubicBezTo>
                    <a:pt x="50010" y="38749"/>
                    <a:pt x="50473" y="37320"/>
                    <a:pt x="51490" y="36330"/>
                  </a:cubicBezTo>
                  <a:lnTo>
                    <a:pt x="61456" y="26614"/>
                  </a:lnTo>
                  <a:cubicBezTo>
                    <a:pt x="64021" y="24117"/>
                    <a:pt x="62605" y="19765"/>
                    <a:pt x="59064" y="19250"/>
                  </a:cubicBezTo>
                  <a:lnTo>
                    <a:pt x="45293" y="17250"/>
                  </a:lnTo>
                  <a:cubicBezTo>
                    <a:pt x="43887" y="17044"/>
                    <a:pt x="42670" y="16162"/>
                    <a:pt x="42042" y="14888"/>
                  </a:cubicBezTo>
                  <a:lnTo>
                    <a:pt x="35881" y="2408"/>
                  </a:lnTo>
                  <a:cubicBezTo>
                    <a:pt x="35090" y="803"/>
                    <a:pt x="33550" y="0"/>
                    <a:pt x="320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33"/>
            <p:cNvSpPr/>
            <p:nvPr/>
          </p:nvSpPr>
          <p:spPr>
            <a:xfrm>
              <a:off x="2753750" y="41250"/>
              <a:ext cx="883275" cy="1473000"/>
            </a:xfrm>
            <a:custGeom>
              <a:avLst/>
              <a:gdLst/>
              <a:ahLst/>
              <a:cxnLst/>
              <a:rect l="l" t="t" r="r" b="b"/>
              <a:pathLst>
                <a:path w="35331" h="58920" extrusionOk="0">
                  <a:moveTo>
                    <a:pt x="32009" y="0"/>
                  </a:moveTo>
                  <a:cubicBezTo>
                    <a:pt x="30470" y="0"/>
                    <a:pt x="28931" y="802"/>
                    <a:pt x="28140" y="2406"/>
                  </a:cubicBezTo>
                  <a:lnTo>
                    <a:pt x="21979" y="14886"/>
                  </a:lnTo>
                  <a:cubicBezTo>
                    <a:pt x="21351" y="16160"/>
                    <a:pt x="20134" y="17042"/>
                    <a:pt x="18728" y="17248"/>
                  </a:cubicBezTo>
                  <a:lnTo>
                    <a:pt x="4957" y="19248"/>
                  </a:lnTo>
                  <a:cubicBezTo>
                    <a:pt x="1416" y="19763"/>
                    <a:pt x="0" y="24115"/>
                    <a:pt x="2565" y="26612"/>
                  </a:cubicBezTo>
                  <a:lnTo>
                    <a:pt x="12531" y="36328"/>
                  </a:lnTo>
                  <a:cubicBezTo>
                    <a:pt x="13548" y="37318"/>
                    <a:pt x="14011" y="38747"/>
                    <a:pt x="13771" y="40149"/>
                  </a:cubicBezTo>
                  <a:lnTo>
                    <a:pt x="11419" y="53863"/>
                  </a:lnTo>
                  <a:cubicBezTo>
                    <a:pt x="10940" y="56655"/>
                    <a:pt x="13155" y="58919"/>
                    <a:pt x="15669" y="58919"/>
                  </a:cubicBezTo>
                  <a:cubicBezTo>
                    <a:pt x="16208" y="58919"/>
                    <a:pt x="16760" y="58815"/>
                    <a:pt x="17302" y="58591"/>
                  </a:cubicBezTo>
                  <a:cubicBezTo>
                    <a:pt x="16538" y="57685"/>
                    <a:pt x="16137" y="56454"/>
                    <a:pt x="16369" y="55100"/>
                  </a:cubicBezTo>
                  <a:lnTo>
                    <a:pt x="18721" y="41386"/>
                  </a:lnTo>
                  <a:cubicBezTo>
                    <a:pt x="18961" y="39984"/>
                    <a:pt x="18498" y="38558"/>
                    <a:pt x="17478" y="37565"/>
                  </a:cubicBezTo>
                  <a:lnTo>
                    <a:pt x="7515" y="27853"/>
                  </a:lnTo>
                  <a:cubicBezTo>
                    <a:pt x="4951" y="25351"/>
                    <a:pt x="6367" y="20999"/>
                    <a:pt x="9908" y="20485"/>
                  </a:cubicBezTo>
                  <a:lnTo>
                    <a:pt x="23679" y="18485"/>
                  </a:lnTo>
                  <a:cubicBezTo>
                    <a:pt x="25085" y="18279"/>
                    <a:pt x="26301" y="17397"/>
                    <a:pt x="26930" y="16123"/>
                  </a:cubicBezTo>
                  <a:lnTo>
                    <a:pt x="33087" y="3643"/>
                  </a:lnTo>
                  <a:cubicBezTo>
                    <a:pt x="33594" y="2619"/>
                    <a:pt x="34408" y="1923"/>
                    <a:pt x="35330" y="1552"/>
                  </a:cubicBezTo>
                  <a:cubicBezTo>
                    <a:pt x="34482" y="517"/>
                    <a:pt x="33245" y="0"/>
                    <a:pt x="32009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33"/>
            <p:cNvSpPr/>
            <p:nvPr/>
          </p:nvSpPr>
          <p:spPr>
            <a:xfrm>
              <a:off x="2752900" y="245575"/>
              <a:ext cx="1347275" cy="1291875"/>
            </a:xfrm>
            <a:custGeom>
              <a:avLst/>
              <a:gdLst/>
              <a:ahLst/>
              <a:cxnLst/>
              <a:rect l="l" t="t" r="r" b="b"/>
              <a:pathLst>
                <a:path w="53891" h="51675" extrusionOk="0">
                  <a:moveTo>
                    <a:pt x="24869" y="0"/>
                  </a:moveTo>
                  <a:cubicBezTo>
                    <a:pt x="24527" y="0"/>
                    <a:pt x="24199" y="189"/>
                    <a:pt x="24038" y="516"/>
                  </a:cubicBezTo>
                  <a:lnTo>
                    <a:pt x="21182" y="6304"/>
                  </a:lnTo>
                  <a:cubicBezTo>
                    <a:pt x="20688" y="7304"/>
                    <a:pt x="19732" y="7997"/>
                    <a:pt x="18627" y="8156"/>
                  </a:cubicBezTo>
                  <a:lnTo>
                    <a:pt x="4860" y="10160"/>
                  </a:lnTo>
                  <a:cubicBezTo>
                    <a:pt x="2866" y="10447"/>
                    <a:pt x="1244" y="11816"/>
                    <a:pt x="622" y="13728"/>
                  </a:cubicBezTo>
                  <a:cubicBezTo>
                    <a:pt x="0" y="15641"/>
                    <a:pt x="510" y="17702"/>
                    <a:pt x="1950" y="19109"/>
                  </a:cubicBezTo>
                  <a:lnTo>
                    <a:pt x="11916" y="28821"/>
                  </a:lnTo>
                  <a:cubicBezTo>
                    <a:pt x="12713" y="29598"/>
                    <a:pt x="13078" y="30719"/>
                    <a:pt x="12889" y="31821"/>
                  </a:cubicBezTo>
                  <a:lnTo>
                    <a:pt x="10537" y="45534"/>
                  </a:lnTo>
                  <a:cubicBezTo>
                    <a:pt x="10199" y="47518"/>
                    <a:pt x="10996" y="49485"/>
                    <a:pt x="12626" y="50667"/>
                  </a:cubicBezTo>
                  <a:cubicBezTo>
                    <a:pt x="13544" y="51335"/>
                    <a:pt x="14620" y="51675"/>
                    <a:pt x="15703" y="51675"/>
                  </a:cubicBezTo>
                  <a:cubicBezTo>
                    <a:pt x="16537" y="51675"/>
                    <a:pt x="17376" y="51474"/>
                    <a:pt x="18150" y="51066"/>
                  </a:cubicBezTo>
                  <a:lnTo>
                    <a:pt x="30468" y="44591"/>
                  </a:lnTo>
                  <a:cubicBezTo>
                    <a:pt x="30961" y="44331"/>
                    <a:pt x="31503" y="44201"/>
                    <a:pt x="32045" y="44201"/>
                  </a:cubicBezTo>
                  <a:cubicBezTo>
                    <a:pt x="32586" y="44201"/>
                    <a:pt x="33128" y="44331"/>
                    <a:pt x="33621" y="44591"/>
                  </a:cubicBezTo>
                  <a:lnTo>
                    <a:pt x="45939" y="51066"/>
                  </a:lnTo>
                  <a:cubicBezTo>
                    <a:pt x="46692" y="51463"/>
                    <a:pt x="47532" y="51662"/>
                    <a:pt x="48373" y="51662"/>
                  </a:cubicBezTo>
                  <a:cubicBezTo>
                    <a:pt x="49460" y="51662"/>
                    <a:pt x="50551" y="51330"/>
                    <a:pt x="51463" y="50667"/>
                  </a:cubicBezTo>
                  <a:cubicBezTo>
                    <a:pt x="53093" y="49485"/>
                    <a:pt x="53890" y="47518"/>
                    <a:pt x="53552" y="45534"/>
                  </a:cubicBezTo>
                  <a:lnTo>
                    <a:pt x="52477" y="39279"/>
                  </a:lnTo>
                  <a:cubicBezTo>
                    <a:pt x="52399" y="38829"/>
                    <a:pt x="52009" y="38509"/>
                    <a:pt x="51565" y="38509"/>
                  </a:cubicBezTo>
                  <a:cubicBezTo>
                    <a:pt x="51513" y="38509"/>
                    <a:pt x="51459" y="38513"/>
                    <a:pt x="51406" y="38522"/>
                  </a:cubicBezTo>
                  <a:cubicBezTo>
                    <a:pt x="50899" y="38607"/>
                    <a:pt x="50562" y="39087"/>
                    <a:pt x="50649" y="39594"/>
                  </a:cubicBezTo>
                  <a:lnTo>
                    <a:pt x="51721" y="45848"/>
                  </a:lnTo>
                  <a:cubicBezTo>
                    <a:pt x="51944" y="47150"/>
                    <a:pt x="51440" y="48390"/>
                    <a:pt x="50372" y="49164"/>
                  </a:cubicBezTo>
                  <a:cubicBezTo>
                    <a:pt x="49770" y="49602"/>
                    <a:pt x="49083" y="49823"/>
                    <a:pt x="48389" y="49823"/>
                  </a:cubicBezTo>
                  <a:cubicBezTo>
                    <a:pt x="47853" y="49823"/>
                    <a:pt x="47312" y="49691"/>
                    <a:pt x="46803" y="49424"/>
                  </a:cubicBezTo>
                  <a:lnTo>
                    <a:pt x="34486" y="42949"/>
                  </a:lnTo>
                  <a:cubicBezTo>
                    <a:pt x="33723" y="42547"/>
                    <a:pt x="32884" y="42346"/>
                    <a:pt x="32045" y="42346"/>
                  </a:cubicBezTo>
                  <a:cubicBezTo>
                    <a:pt x="31206" y="42346"/>
                    <a:pt x="30367" y="42547"/>
                    <a:pt x="29603" y="42949"/>
                  </a:cubicBezTo>
                  <a:lnTo>
                    <a:pt x="17286" y="49424"/>
                  </a:lnTo>
                  <a:cubicBezTo>
                    <a:pt x="16777" y="49691"/>
                    <a:pt x="16236" y="49823"/>
                    <a:pt x="15700" y="49823"/>
                  </a:cubicBezTo>
                  <a:cubicBezTo>
                    <a:pt x="15006" y="49823"/>
                    <a:pt x="14319" y="49602"/>
                    <a:pt x="13717" y="49164"/>
                  </a:cubicBezTo>
                  <a:cubicBezTo>
                    <a:pt x="12649" y="48390"/>
                    <a:pt x="12145" y="47150"/>
                    <a:pt x="12369" y="45848"/>
                  </a:cubicBezTo>
                  <a:lnTo>
                    <a:pt x="14721" y="32135"/>
                  </a:lnTo>
                  <a:cubicBezTo>
                    <a:pt x="15011" y="30432"/>
                    <a:pt x="14447" y="28695"/>
                    <a:pt x="13210" y="27492"/>
                  </a:cubicBezTo>
                  <a:lnTo>
                    <a:pt x="3248" y="17777"/>
                  </a:lnTo>
                  <a:cubicBezTo>
                    <a:pt x="2302" y="16858"/>
                    <a:pt x="1981" y="15556"/>
                    <a:pt x="2390" y="14303"/>
                  </a:cubicBezTo>
                  <a:cubicBezTo>
                    <a:pt x="2795" y="13049"/>
                    <a:pt x="3819" y="12184"/>
                    <a:pt x="5124" y="11995"/>
                  </a:cubicBezTo>
                  <a:lnTo>
                    <a:pt x="18897" y="9994"/>
                  </a:lnTo>
                  <a:cubicBezTo>
                    <a:pt x="20604" y="9748"/>
                    <a:pt x="22081" y="8673"/>
                    <a:pt x="22848" y="7126"/>
                  </a:cubicBezTo>
                  <a:lnTo>
                    <a:pt x="25703" y="1340"/>
                  </a:lnTo>
                  <a:cubicBezTo>
                    <a:pt x="25930" y="881"/>
                    <a:pt x="25741" y="323"/>
                    <a:pt x="25281" y="96"/>
                  </a:cubicBezTo>
                  <a:cubicBezTo>
                    <a:pt x="25148" y="31"/>
                    <a:pt x="25007" y="0"/>
                    <a:pt x="24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7" name="Google Shape;1587;p33"/>
            <p:cNvSpPr/>
            <p:nvPr/>
          </p:nvSpPr>
          <p:spPr>
            <a:xfrm>
              <a:off x="3391500" y="18075"/>
              <a:ext cx="963625" cy="1123900"/>
            </a:xfrm>
            <a:custGeom>
              <a:avLst/>
              <a:gdLst/>
              <a:ahLst/>
              <a:cxnLst/>
              <a:rect l="l" t="t" r="r" b="b"/>
              <a:pathLst>
                <a:path w="38545" h="44956" extrusionOk="0">
                  <a:moveTo>
                    <a:pt x="6499" y="1"/>
                  </a:moveTo>
                  <a:cubicBezTo>
                    <a:pt x="4488" y="1"/>
                    <a:pt x="2687" y="1120"/>
                    <a:pt x="1795" y="2925"/>
                  </a:cubicBezTo>
                  <a:lnTo>
                    <a:pt x="227" y="6101"/>
                  </a:lnTo>
                  <a:cubicBezTo>
                    <a:pt x="1" y="6561"/>
                    <a:pt x="189" y="7118"/>
                    <a:pt x="649" y="7345"/>
                  </a:cubicBezTo>
                  <a:cubicBezTo>
                    <a:pt x="781" y="7410"/>
                    <a:pt x="921" y="7440"/>
                    <a:pt x="1058" y="7440"/>
                  </a:cubicBezTo>
                  <a:cubicBezTo>
                    <a:pt x="1401" y="7440"/>
                    <a:pt x="1731" y="7250"/>
                    <a:pt x="1893" y="6922"/>
                  </a:cubicBezTo>
                  <a:lnTo>
                    <a:pt x="3461" y="3745"/>
                  </a:lnTo>
                  <a:cubicBezTo>
                    <a:pt x="4045" y="2563"/>
                    <a:pt x="5181" y="1857"/>
                    <a:pt x="6499" y="1857"/>
                  </a:cubicBezTo>
                  <a:cubicBezTo>
                    <a:pt x="7820" y="1857"/>
                    <a:pt x="8956" y="2563"/>
                    <a:pt x="9540" y="3745"/>
                  </a:cubicBezTo>
                  <a:lnTo>
                    <a:pt x="15697" y="16226"/>
                  </a:lnTo>
                  <a:cubicBezTo>
                    <a:pt x="16464" y="17773"/>
                    <a:pt x="17941" y="18848"/>
                    <a:pt x="19648" y="19094"/>
                  </a:cubicBezTo>
                  <a:lnTo>
                    <a:pt x="33418" y="21095"/>
                  </a:lnTo>
                  <a:cubicBezTo>
                    <a:pt x="34726" y="21284"/>
                    <a:pt x="35750" y="22149"/>
                    <a:pt x="36155" y="23403"/>
                  </a:cubicBezTo>
                  <a:cubicBezTo>
                    <a:pt x="36564" y="24656"/>
                    <a:pt x="36243" y="25958"/>
                    <a:pt x="35297" y="26877"/>
                  </a:cubicBezTo>
                  <a:lnTo>
                    <a:pt x="25335" y="36592"/>
                  </a:lnTo>
                  <a:cubicBezTo>
                    <a:pt x="24098" y="37795"/>
                    <a:pt x="23534" y="39532"/>
                    <a:pt x="23825" y="41235"/>
                  </a:cubicBezTo>
                  <a:cubicBezTo>
                    <a:pt x="23825" y="41235"/>
                    <a:pt x="24331" y="44179"/>
                    <a:pt x="24331" y="44186"/>
                  </a:cubicBezTo>
                  <a:cubicBezTo>
                    <a:pt x="24407" y="44632"/>
                    <a:pt x="24810" y="44955"/>
                    <a:pt x="25252" y="44955"/>
                  </a:cubicBezTo>
                  <a:cubicBezTo>
                    <a:pt x="25302" y="44955"/>
                    <a:pt x="25352" y="44951"/>
                    <a:pt x="25403" y="44943"/>
                  </a:cubicBezTo>
                  <a:cubicBezTo>
                    <a:pt x="25910" y="44855"/>
                    <a:pt x="26247" y="44375"/>
                    <a:pt x="26160" y="43871"/>
                  </a:cubicBezTo>
                  <a:lnTo>
                    <a:pt x="25656" y="40921"/>
                  </a:lnTo>
                  <a:cubicBezTo>
                    <a:pt x="25467" y="39823"/>
                    <a:pt x="25832" y="38698"/>
                    <a:pt x="26629" y="37921"/>
                  </a:cubicBezTo>
                  <a:lnTo>
                    <a:pt x="36595" y="28209"/>
                  </a:lnTo>
                  <a:cubicBezTo>
                    <a:pt x="38035" y="26802"/>
                    <a:pt x="38545" y="24741"/>
                    <a:pt x="37923" y="22828"/>
                  </a:cubicBezTo>
                  <a:cubicBezTo>
                    <a:pt x="37301" y="20916"/>
                    <a:pt x="35675" y="19547"/>
                    <a:pt x="33685" y="19260"/>
                  </a:cubicBezTo>
                  <a:lnTo>
                    <a:pt x="19915" y="17256"/>
                  </a:lnTo>
                  <a:cubicBezTo>
                    <a:pt x="18813" y="17097"/>
                    <a:pt x="17857" y="16404"/>
                    <a:pt x="17363" y="15404"/>
                  </a:cubicBezTo>
                  <a:lnTo>
                    <a:pt x="11207" y="2925"/>
                  </a:lnTo>
                  <a:cubicBezTo>
                    <a:pt x="10314" y="1120"/>
                    <a:pt x="8513" y="1"/>
                    <a:pt x="64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88" name="Google Shape;1588;p33"/>
          <p:cNvGrpSpPr/>
          <p:nvPr/>
        </p:nvGrpSpPr>
        <p:grpSpPr>
          <a:xfrm rot="-1213353">
            <a:off x="8699764" y="4167091"/>
            <a:ext cx="279018" cy="268103"/>
            <a:chOff x="2416614" y="-315052"/>
            <a:chExt cx="2274706" cy="2185722"/>
          </a:xfrm>
        </p:grpSpPr>
        <p:sp>
          <p:nvSpPr>
            <p:cNvPr id="1589" name="Google Shape;1589;p33"/>
            <p:cNvSpPr/>
            <p:nvPr/>
          </p:nvSpPr>
          <p:spPr>
            <a:xfrm>
              <a:off x="2416614" y="-315052"/>
              <a:ext cx="2274706" cy="2185722"/>
            </a:xfrm>
            <a:custGeom>
              <a:avLst/>
              <a:gdLst/>
              <a:ahLst/>
              <a:cxnLst/>
              <a:rect l="l" t="t" r="r" b="b"/>
              <a:pathLst>
                <a:path w="75079" h="72142" extrusionOk="0">
                  <a:moveTo>
                    <a:pt x="37538" y="0"/>
                  </a:moveTo>
                  <a:cubicBezTo>
                    <a:pt x="35486" y="0"/>
                    <a:pt x="33490" y="565"/>
                    <a:pt x="31763" y="1639"/>
                  </a:cubicBezTo>
                  <a:cubicBezTo>
                    <a:pt x="30040" y="2711"/>
                    <a:pt x="28647" y="4252"/>
                    <a:pt x="27738" y="6094"/>
                  </a:cubicBezTo>
                  <a:lnTo>
                    <a:pt x="26170" y="9270"/>
                  </a:lnTo>
                  <a:cubicBezTo>
                    <a:pt x="25872" y="9871"/>
                    <a:pt x="25670" y="10506"/>
                    <a:pt x="25568" y="11158"/>
                  </a:cubicBezTo>
                  <a:cubicBezTo>
                    <a:pt x="25113" y="11639"/>
                    <a:pt x="24734" y="12183"/>
                    <a:pt x="24436" y="12785"/>
                  </a:cubicBezTo>
                  <a:lnTo>
                    <a:pt x="22115" y="17488"/>
                  </a:lnTo>
                  <a:lnTo>
                    <a:pt x="9537" y="19317"/>
                  </a:lnTo>
                  <a:cubicBezTo>
                    <a:pt x="7503" y="19613"/>
                    <a:pt x="5607" y="20458"/>
                    <a:pt x="4056" y="21770"/>
                  </a:cubicBezTo>
                  <a:cubicBezTo>
                    <a:pt x="2505" y="23077"/>
                    <a:pt x="1349" y="24801"/>
                    <a:pt x="713" y="26755"/>
                  </a:cubicBezTo>
                  <a:cubicBezTo>
                    <a:pt x="78" y="28711"/>
                    <a:pt x="1" y="30782"/>
                    <a:pt x="487" y="32756"/>
                  </a:cubicBezTo>
                  <a:cubicBezTo>
                    <a:pt x="974" y="34726"/>
                    <a:pt x="2008" y="36523"/>
                    <a:pt x="3478" y="37960"/>
                  </a:cubicBezTo>
                  <a:lnTo>
                    <a:pt x="12578" y="46831"/>
                  </a:lnTo>
                  <a:lnTo>
                    <a:pt x="10433" y="59358"/>
                  </a:lnTo>
                  <a:cubicBezTo>
                    <a:pt x="10084" y="61381"/>
                    <a:pt x="10304" y="63446"/>
                    <a:pt x="11071" y="65329"/>
                  </a:cubicBezTo>
                  <a:cubicBezTo>
                    <a:pt x="11835" y="67208"/>
                    <a:pt x="13116" y="68840"/>
                    <a:pt x="14778" y="70047"/>
                  </a:cubicBezTo>
                  <a:cubicBezTo>
                    <a:pt x="16664" y="71418"/>
                    <a:pt x="18884" y="72141"/>
                    <a:pt x="21195" y="72141"/>
                  </a:cubicBezTo>
                  <a:cubicBezTo>
                    <a:pt x="22956" y="72141"/>
                    <a:pt x="24717" y="71706"/>
                    <a:pt x="26289" y="70881"/>
                  </a:cubicBezTo>
                  <a:lnTo>
                    <a:pt x="37538" y="64967"/>
                  </a:lnTo>
                  <a:lnTo>
                    <a:pt x="48271" y="70607"/>
                  </a:lnTo>
                  <a:lnTo>
                    <a:pt x="48274" y="70611"/>
                  </a:lnTo>
                  <a:cubicBezTo>
                    <a:pt x="48430" y="70692"/>
                    <a:pt x="48561" y="70759"/>
                    <a:pt x="48689" y="70827"/>
                  </a:cubicBezTo>
                  <a:cubicBezTo>
                    <a:pt x="48720" y="70844"/>
                    <a:pt x="48750" y="70861"/>
                    <a:pt x="48784" y="70878"/>
                  </a:cubicBezTo>
                  <a:lnTo>
                    <a:pt x="48787" y="70881"/>
                  </a:lnTo>
                  <a:cubicBezTo>
                    <a:pt x="50349" y="71699"/>
                    <a:pt x="52086" y="72124"/>
                    <a:pt x="53859" y="72124"/>
                  </a:cubicBezTo>
                  <a:cubicBezTo>
                    <a:pt x="54127" y="72124"/>
                    <a:pt x="54394" y="72115"/>
                    <a:pt x="54661" y="72094"/>
                  </a:cubicBezTo>
                  <a:cubicBezTo>
                    <a:pt x="56709" y="71949"/>
                    <a:pt x="58658" y="71240"/>
                    <a:pt x="60301" y="70047"/>
                  </a:cubicBezTo>
                  <a:cubicBezTo>
                    <a:pt x="61960" y="68840"/>
                    <a:pt x="63244" y="67208"/>
                    <a:pt x="64008" y="65326"/>
                  </a:cubicBezTo>
                  <a:cubicBezTo>
                    <a:pt x="64775" y="63446"/>
                    <a:pt x="64995" y="61381"/>
                    <a:pt x="64646" y="59358"/>
                  </a:cubicBezTo>
                  <a:lnTo>
                    <a:pt x="63576" y="53099"/>
                  </a:lnTo>
                  <a:cubicBezTo>
                    <a:pt x="63443" y="52335"/>
                    <a:pt x="63173" y="51592"/>
                    <a:pt x="62785" y="50916"/>
                  </a:cubicBezTo>
                  <a:cubicBezTo>
                    <a:pt x="62927" y="50153"/>
                    <a:pt x="62933" y="49358"/>
                    <a:pt x="62801" y="48595"/>
                  </a:cubicBezTo>
                  <a:lnTo>
                    <a:pt x="62497" y="46831"/>
                  </a:lnTo>
                  <a:lnTo>
                    <a:pt x="71601" y="37960"/>
                  </a:lnTo>
                  <a:cubicBezTo>
                    <a:pt x="73071" y="36527"/>
                    <a:pt x="74105" y="34726"/>
                    <a:pt x="74592" y="32756"/>
                  </a:cubicBezTo>
                  <a:cubicBezTo>
                    <a:pt x="75078" y="30785"/>
                    <a:pt x="75001" y="28711"/>
                    <a:pt x="74366" y="26758"/>
                  </a:cubicBezTo>
                  <a:cubicBezTo>
                    <a:pt x="73730" y="24801"/>
                    <a:pt x="72574" y="23077"/>
                    <a:pt x="71023" y="21770"/>
                  </a:cubicBezTo>
                  <a:cubicBezTo>
                    <a:pt x="69472" y="20462"/>
                    <a:pt x="67576" y="19613"/>
                    <a:pt x="65542" y="19317"/>
                  </a:cubicBezTo>
                  <a:lnTo>
                    <a:pt x="52964" y="17488"/>
                  </a:lnTo>
                  <a:lnTo>
                    <a:pt x="47341" y="6094"/>
                  </a:lnTo>
                  <a:cubicBezTo>
                    <a:pt x="46432" y="4248"/>
                    <a:pt x="45040" y="2711"/>
                    <a:pt x="43313" y="1639"/>
                  </a:cubicBezTo>
                  <a:cubicBezTo>
                    <a:pt x="41589" y="565"/>
                    <a:pt x="39593" y="0"/>
                    <a:pt x="37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44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0" name="Google Shape;1590;p33"/>
            <p:cNvSpPr/>
            <p:nvPr/>
          </p:nvSpPr>
          <p:spPr>
            <a:xfrm>
              <a:off x="2753750" y="41200"/>
              <a:ext cx="1600525" cy="1473075"/>
            </a:xfrm>
            <a:custGeom>
              <a:avLst/>
              <a:gdLst/>
              <a:ahLst/>
              <a:cxnLst/>
              <a:rect l="l" t="t" r="r" b="b"/>
              <a:pathLst>
                <a:path w="64021" h="58923" extrusionOk="0">
                  <a:moveTo>
                    <a:pt x="32011" y="0"/>
                  </a:moveTo>
                  <a:cubicBezTo>
                    <a:pt x="30471" y="0"/>
                    <a:pt x="28931" y="803"/>
                    <a:pt x="28140" y="2408"/>
                  </a:cubicBezTo>
                  <a:lnTo>
                    <a:pt x="21979" y="14888"/>
                  </a:lnTo>
                  <a:cubicBezTo>
                    <a:pt x="21351" y="16162"/>
                    <a:pt x="20134" y="17044"/>
                    <a:pt x="18728" y="17250"/>
                  </a:cubicBezTo>
                  <a:lnTo>
                    <a:pt x="4957" y="19250"/>
                  </a:lnTo>
                  <a:cubicBezTo>
                    <a:pt x="1416" y="19765"/>
                    <a:pt x="0" y="24117"/>
                    <a:pt x="2565" y="26614"/>
                  </a:cubicBezTo>
                  <a:lnTo>
                    <a:pt x="12531" y="36330"/>
                  </a:lnTo>
                  <a:cubicBezTo>
                    <a:pt x="13548" y="37320"/>
                    <a:pt x="14011" y="38749"/>
                    <a:pt x="13771" y="40151"/>
                  </a:cubicBezTo>
                  <a:lnTo>
                    <a:pt x="11419" y="53865"/>
                  </a:lnTo>
                  <a:cubicBezTo>
                    <a:pt x="10940" y="56656"/>
                    <a:pt x="13159" y="58922"/>
                    <a:pt x="15674" y="58922"/>
                  </a:cubicBezTo>
                  <a:cubicBezTo>
                    <a:pt x="16338" y="58922"/>
                    <a:pt x="17023" y="58765"/>
                    <a:pt x="17684" y="58417"/>
                  </a:cubicBezTo>
                  <a:lnTo>
                    <a:pt x="30001" y="51942"/>
                  </a:lnTo>
                  <a:cubicBezTo>
                    <a:pt x="30630" y="51611"/>
                    <a:pt x="31320" y="51445"/>
                    <a:pt x="32011" y="51445"/>
                  </a:cubicBezTo>
                  <a:cubicBezTo>
                    <a:pt x="32701" y="51445"/>
                    <a:pt x="33391" y="51611"/>
                    <a:pt x="34020" y="51942"/>
                  </a:cubicBezTo>
                  <a:lnTo>
                    <a:pt x="46337" y="58417"/>
                  </a:lnTo>
                  <a:cubicBezTo>
                    <a:pt x="46998" y="58765"/>
                    <a:pt x="47683" y="58922"/>
                    <a:pt x="48347" y="58922"/>
                  </a:cubicBezTo>
                  <a:cubicBezTo>
                    <a:pt x="50862" y="58922"/>
                    <a:pt x="53081" y="56656"/>
                    <a:pt x="52602" y="53865"/>
                  </a:cubicBezTo>
                  <a:lnTo>
                    <a:pt x="50250" y="40151"/>
                  </a:lnTo>
                  <a:cubicBezTo>
                    <a:pt x="50010" y="38749"/>
                    <a:pt x="50473" y="37320"/>
                    <a:pt x="51490" y="36330"/>
                  </a:cubicBezTo>
                  <a:lnTo>
                    <a:pt x="61456" y="26614"/>
                  </a:lnTo>
                  <a:cubicBezTo>
                    <a:pt x="64021" y="24117"/>
                    <a:pt x="62605" y="19765"/>
                    <a:pt x="59064" y="19250"/>
                  </a:cubicBezTo>
                  <a:lnTo>
                    <a:pt x="45293" y="17250"/>
                  </a:lnTo>
                  <a:cubicBezTo>
                    <a:pt x="43887" y="17044"/>
                    <a:pt x="42670" y="16162"/>
                    <a:pt x="42042" y="14888"/>
                  </a:cubicBezTo>
                  <a:lnTo>
                    <a:pt x="35881" y="2408"/>
                  </a:lnTo>
                  <a:cubicBezTo>
                    <a:pt x="35090" y="803"/>
                    <a:pt x="33550" y="0"/>
                    <a:pt x="32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33"/>
            <p:cNvSpPr/>
            <p:nvPr/>
          </p:nvSpPr>
          <p:spPr>
            <a:xfrm>
              <a:off x="2753750" y="41250"/>
              <a:ext cx="883275" cy="1473000"/>
            </a:xfrm>
            <a:custGeom>
              <a:avLst/>
              <a:gdLst/>
              <a:ahLst/>
              <a:cxnLst/>
              <a:rect l="l" t="t" r="r" b="b"/>
              <a:pathLst>
                <a:path w="35331" h="58920" extrusionOk="0">
                  <a:moveTo>
                    <a:pt x="32009" y="0"/>
                  </a:moveTo>
                  <a:cubicBezTo>
                    <a:pt x="30470" y="0"/>
                    <a:pt x="28931" y="802"/>
                    <a:pt x="28140" y="2406"/>
                  </a:cubicBezTo>
                  <a:lnTo>
                    <a:pt x="21979" y="14886"/>
                  </a:lnTo>
                  <a:cubicBezTo>
                    <a:pt x="21351" y="16160"/>
                    <a:pt x="20134" y="17042"/>
                    <a:pt x="18728" y="17248"/>
                  </a:cubicBezTo>
                  <a:lnTo>
                    <a:pt x="4957" y="19248"/>
                  </a:lnTo>
                  <a:cubicBezTo>
                    <a:pt x="1416" y="19763"/>
                    <a:pt x="0" y="24115"/>
                    <a:pt x="2565" y="26612"/>
                  </a:cubicBezTo>
                  <a:lnTo>
                    <a:pt x="12531" y="36328"/>
                  </a:lnTo>
                  <a:cubicBezTo>
                    <a:pt x="13548" y="37318"/>
                    <a:pt x="14011" y="38747"/>
                    <a:pt x="13771" y="40149"/>
                  </a:cubicBezTo>
                  <a:lnTo>
                    <a:pt x="11419" y="53863"/>
                  </a:lnTo>
                  <a:cubicBezTo>
                    <a:pt x="10940" y="56655"/>
                    <a:pt x="13155" y="58919"/>
                    <a:pt x="15669" y="58919"/>
                  </a:cubicBezTo>
                  <a:cubicBezTo>
                    <a:pt x="16208" y="58919"/>
                    <a:pt x="16760" y="58815"/>
                    <a:pt x="17302" y="58591"/>
                  </a:cubicBezTo>
                  <a:cubicBezTo>
                    <a:pt x="16538" y="57685"/>
                    <a:pt x="16137" y="56454"/>
                    <a:pt x="16369" y="55100"/>
                  </a:cubicBezTo>
                  <a:lnTo>
                    <a:pt x="18721" y="41386"/>
                  </a:lnTo>
                  <a:cubicBezTo>
                    <a:pt x="18961" y="39984"/>
                    <a:pt x="18498" y="38558"/>
                    <a:pt x="17478" y="37565"/>
                  </a:cubicBezTo>
                  <a:lnTo>
                    <a:pt x="7515" y="27853"/>
                  </a:lnTo>
                  <a:cubicBezTo>
                    <a:pt x="4951" y="25351"/>
                    <a:pt x="6367" y="20999"/>
                    <a:pt x="9908" y="20485"/>
                  </a:cubicBezTo>
                  <a:lnTo>
                    <a:pt x="23679" y="18485"/>
                  </a:lnTo>
                  <a:cubicBezTo>
                    <a:pt x="25085" y="18279"/>
                    <a:pt x="26301" y="17397"/>
                    <a:pt x="26930" y="16123"/>
                  </a:cubicBezTo>
                  <a:lnTo>
                    <a:pt x="33087" y="3643"/>
                  </a:lnTo>
                  <a:cubicBezTo>
                    <a:pt x="33594" y="2619"/>
                    <a:pt x="34408" y="1923"/>
                    <a:pt x="35330" y="1552"/>
                  </a:cubicBezTo>
                  <a:cubicBezTo>
                    <a:pt x="34482" y="517"/>
                    <a:pt x="33245" y="0"/>
                    <a:pt x="32009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33"/>
            <p:cNvSpPr/>
            <p:nvPr/>
          </p:nvSpPr>
          <p:spPr>
            <a:xfrm>
              <a:off x="2752900" y="245575"/>
              <a:ext cx="1347275" cy="1291875"/>
            </a:xfrm>
            <a:custGeom>
              <a:avLst/>
              <a:gdLst/>
              <a:ahLst/>
              <a:cxnLst/>
              <a:rect l="l" t="t" r="r" b="b"/>
              <a:pathLst>
                <a:path w="53891" h="51675" extrusionOk="0">
                  <a:moveTo>
                    <a:pt x="24869" y="0"/>
                  </a:moveTo>
                  <a:cubicBezTo>
                    <a:pt x="24527" y="0"/>
                    <a:pt x="24199" y="189"/>
                    <a:pt x="24038" y="516"/>
                  </a:cubicBezTo>
                  <a:lnTo>
                    <a:pt x="21182" y="6304"/>
                  </a:lnTo>
                  <a:cubicBezTo>
                    <a:pt x="20688" y="7304"/>
                    <a:pt x="19732" y="7997"/>
                    <a:pt x="18627" y="8156"/>
                  </a:cubicBezTo>
                  <a:lnTo>
                    <a:pt x="4860" y="10160"/>
                  </a:lnTo>
                  <a:cubicBezTo>
                    <a:pt x="2866" y="10447"/>
                    <a:pt x="1244" y="11816"/>
                    <a:pt x="622" y="13728"/>
                  </a:cubicBezTo>
                  <a:cubicBezTo>
                    <a:pt x="0" y="15641"/>
                    <a:pt x="510" y="17702"/>
                    <a:pt x="1950" y="19109"/>
                  </a:cubicBezTo>
                  <a:lnTo>
                    <a:pt x="11916" y="28821"/>
                  </a:lnTo>
                  <a:cubicBezTo>
                    <a:pt x="12713" y="29598"/>
                    <a:pt x="13078" y="30719"/>
                    <a:pt x="12889" y="31821"/>
                  </a:cubicBezTo>
                  <a:lnTo>
                    <a:pt x="10537" y="45534"/>
                  </a:lnTo>
                  <a:cubicBezTo>
                    <a:pt x="10199" y="47518"/>
                    <a:pt x="10996" y="49485"/>
                    <a:pt x="12626" y="50667"/>
                  </a:cubicBezTo>
                  <a:cubicBezTo>
                    <a:pt x="13544" y="51335"/>
                    <a:pt x="14620" y="51675"/>
                    <a:pt x="15703" y="51675"/>
                  </a:cubicBezTo>
                  <a:cubicBezTo>
                    <a:pt x="16537" y="51675"/>
                    <a:pt x="17376" y="51474"/>
                    <a:pt x="18150" y="51066"/>
                  </a:cubicBezTo>
                  <a:lnTo>
                    <a:pt x="30468" y="44591"/>
                  </a:lnTo>
                  <a:cubicBezTo>
                    <a:pt x="30961" y="44331"/>
                    <a:pt x="31503" y="44201"/>
                    <a:pt x="32045" y="44201"/>
                  </a:cubicBezTo>
                  <a:cubicBezTo>
                    <a:pt x="32586" y="44201"/>
                    <a:pt x="33128" y="44331"/>
                    <a:pt x="33621" y="44591"/>
                  </a:cubicBezTo>
                  <a:lnTo>
                    <a:pt x="45939" y="51066"/>
                  </a:lnTo>
                  <a:cubicBezTo>
                    <a:pt x="46692" y="51463"/>
                    <a:pt x="47532" y="51662"/>
                    <a:pt x="48373" y="51662"/>
                  </a:cubicBezTo>
                  <a:cubicBezTo>
                    <a:pt x="49460" y="51662"/>
                    <a:pt x="50551" y="51330"/>
                    <a:pt x="51463" y="50667"/>
                  </a:cubicBezTo>
                  <a:cubicBezTo>
                    <a:pt x="53093" y="49485"/>
                    <a:pt x="53890" y="47518"/>
                    <a:pt x="53552" y="45534"/>
                  </a:cubicBezTo>
                  <a:lnTo>
                    <a:pt x="52477" y="39279"/>
                  </a:lnTo>
                  <a:cubicBezTo>
                    <a:pt x="52399" y="38829"/>
                    <a:pt x="52009" y="38509"/>
                    <a:pt x="51565" y="38509"/>
                  </a:cubicBezTo>
                  <a:cubicBezTo>
                    <a:pt x="51513" y="38509"/>
                    <a:pt x="51459" y="38513"/>
                    <a:pt x="51406" y="38522"/>
                  </a:cubicBezTo>
                  <a:cubicBezTo>
                    <a:pt x="50899" y="38607"/>
                    <a:pt x="50562" y="39087"/>
                    <a:pt x="50649" y="39594"/>
                  </a:cubicBezTo>
                  <a:lnTo>
                    <a:pt x="51721" y="45848"/>
                  </a:lnTo>
                  <a:cubicBezTo>
                    <a:pt x="51944" y="47150"/>
                    <a:pt x="51440" y="48390"/>
                    <a:pt x="50372" y="49164"/>
                  </a:cubicBezTo>
                  <a:cubicBezTo>
                    <a:pt x="49770" y="49602"/>
                    <a:pt x="49083" y="49823"/>
                    <a:pt x="48389" y="49823"/>
                  </a:cubicBezTo>
                  <a:cubicBezTo>
                    <a:pt x="47853" y="49823"/>
                    <a:pt x="47312" y="49691"/>
                    <a:pt x="46803" y="49424"/>
                  </a:cubicBezTo>
                  <a:lnTo>
                    <a:pt x="34486" y="42949"/>
                  </a:lnTo>
                  <a:cubicBezTo>
                    <a:pt x="33723" y="42547"/>
                    <a:pt x="32884" y="42346"/>
                    <a:pt x="32045" y="42346"/>
                  </a:cubicBezTo>
                  <a:cubicBezTo>
                    <a:pt x="31206" y="42346"/>
                    <a:pt x="30367" y="42547"/>
                    <a:pt x="29603" y="42949"/>
                  </a:cubicBezTo>
                  <a:lnTo>
                    <a:pt x="17286" y="49424"/>
                  </a:lnTo>
                  <a:cubicBezTo>
                    <a:pt x="16777" y="49691"/>
                    <a:pt x="16236" y="49823"/>
                    <a:pt x="15700" y="49823"/>
                  </a:cubicBezTo>
                  <a:cubicBezTo>
                    <a:pt x="15006" y="49823"/>
                    <a:pt x="14319" y="49602"/>
                    <a:pt x="13717" y="49164"/>
                  </a:cubicBezTo>
                  <a:cubicBezTo>
                    <a:pt x="12649" y="48390"/>
                    <a:pt x="12145" y="47150"/>
                    <a:pt x="12369" y="45848"/>
                  </a:cubicBezTo>
                  <a:lnTo>
                    <a:pt x="14721" y="32135"/>
                  </a:lnTo>
                  <a:cubicBezTo>
                    <a:pt x="15011" y="30432"/>
                    <a:pt x="14447" y="28695"/>
                    <a:pt x="13210" y="27492"/>
                  </a:cubicBezTo>
                  <a:lnTo>
                    <a:pt x="3248" y="17777"/>
                  </a:lnTo>
                  <a:cubicBezTo>
                    <a:pt x="2302" y="16858"/>
                    <a:pt x="1981" y="15556"/>
                    <a:pt x="2390" y="14303"/>
                  </a:cubicBezTo>
                  <a:cubicBezTo>
                    <a:pt x="2795" y="13049"/>
                    <a:pt x="3819" y="12184"/>
                    <a:pt x="5124" y="11995"/>
                  </a:cubicBezTo>
                  <a:lnTo>
                    <a:pt x="18897" y="9994"/>
                  </a:lnTo>
                  <a:cubicBezTo>
                    <a:pt x="20604" y="9748"/>
                    <a:pt x="22081" y="8673"/>
                    <a:pt x="22848" y="7126"/>
                  </a:cubicBezTo>
                  <a:lnTo>
                    <a:pt x="25703" y="1340"/>
                  </a:lnTo>
                  <a:cubicBezTo>
                    <a:pt x="25930" y="881"/>
                    <a:pt x="25741" y="323"/>
                    <a:pt x="25281" y="96"/>
                  </a:cubicBezTo>
                  <a:cubicBezTo>
                    <a:pt x="25148" y="31"/>
                    <a:pt x="25007" y="0"/>
                    <a:pt x="24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33"/>
            <p:cNvSpPr/>
            <p:nvPr/>
          </p:nvSpPr>
          <p:spPr>
            <a:xfrm>
              <a:off x="3391500" y="18075"/>
              <a:ext cx="963625" cy="1123900"/>
            </a:xfrm>
            <a:custGeom>
              <a:avLst/>
              <a:gdLst/>
              <a:ahLst/>
              <a:cxnLst/>
              <a:rect l="l" t="t" r="r" b="b"/>
              <a:pathLst>
                <a:path w="38545" h="44956" extrusionOk="0">
                  <a:moveTo>
                    <a:pt x="6499" y="1"/>
                  </a:moveTo>
                  <a:cubicBezTo>
                    <a:pt x="4488" y="1"/>
                    <a:pt x="2687" y="1120"/>
                    <a:pt x="1795" y="2925"/>
                  </a:cubicBezTo>
                  <a:lnTo>
                    <a:pt x="227" y="6101"/>
                  </a:lnTo>
                  <a:cubicBezTo>
                    <a:pt x="1" y="6561"/>
                    <a:pt x="189" y="7118"/>
                    <a:pt x="649" y="7345"/>
                  </a:cubicBezTo>
                  <a:cubicBezTo>
                    <a:pt x="781" y="7410"/>
                    <a:pt x="921" y="7440"/>
                    <a:pt x="1058" y="7440"/>
                  </a:cubicBezTo>
                  <a:cubicBezTo>
                    <a:pt x="1401" y="7440"/>
                    <a:pt x="1731" y="7250"/>
                    <a:pt x="1893" y="6922"/>
                  </a:cubicBezTo>
                  <a:lnTo>
                    <a:pt x="3461" y="3745"/>
                  </a:lnTo>
                  <a:cubicBezTo>
                    <a:pt x="4045" y="2563"/>
                    <a:pt x="5181" y="1857"/>
                    <a:pt x="6499" y="1857"/>
                  </a:cubicBezTo>
                  <a:cubicBezTo>
                    <a:pt x="7820" y="1857"/>
                    <a:pt x="8956" y="2563"/>
                    <a:pt x="9540" y="3745"/>
                  </a:cubicBezTo>
                  <a:lnTo>
                    <a:pt x="15697" y="16226"/>
                  </a:lnTo>
                  <a:cubicBezTo>
                    <a:pt x="16464" y="17773"/>
                    <a:pt x="17941" y="18848"/>
                    <a:pt x="19648" y="19094"/>
                  </a:cubicBezTo>
                  <a:lnTo>
                    <a:pt x="33418" y="21095"/>
                  </a:lnTo>
                  <a:cubicBezTo>
                    <a:pt x="34726" y="21284"/>
                    <a:pt x="35750" y="22149"/>
                    <a:pt x="36155" y="23403"/>
                  </a:cubicBezTo>
                  <a:cubicBezTo>
                    <a:pt x="36564" y="24656"/>
                    <a:pt x="36243" y="25958"/>
                    <a:pt x="35297" y="26877"/>
                  </a:cubicBezTo>
                  <a:lnTo>
                    <a:pt x="25335" y="36592"/>
                  </a:lnTo>
                  <a:cubicBezTo>
                    <a:pt x="24098" y="37795"/>
                    <a:pt x="23534" y="39532"/>
                    <a:pt x="23825" y="41235"/>
                  </a:cubicBezTo>
                  <a:cubicBezTo>
                    <a:pt x="23825" y="41235"/>
                    <a:pt x="24331" y="44179"/>
                    <a:pt x="24331" y="44186"/>
                  </a:cubicBezTo>
                  <a:cubicBezTo>
                    <a:pt x="24407" y="44632"/>
                    <a:pt x="24810" y="44955"/>
                    <a:pt x="25252" y="44955"/>
                  </a:cubicBezTo>
                  <a:cubicBezTo>
                    <a:pt x="25302" y="44955"/>
                    <a:pt x="25352" y="44951"/>
                    <a:pt x="25403" y="44943"/>
                  </a:cubicBezTo>
                  <a:cubicBezTo>
                    <a:pt x="25910" y="44855"/>
                    <a:pt x="26247" y="44375"/>
                    <a:pt x="26160" y="43871"/>
                  </a:cubicBezTo>
                  <a:lnTo>
                    <a:pt x="25656" y="40921"/>
                  </a:lnTo>
                  <a:cubicBezTo>
                    <a:pt x="25467" y="39823"/>
                    <a:pt x="25832" y="38698"/>
                    <a:pt x="26629" y="37921"/>
                  </a:cubicBezTo>
                  <a:lnTo>
                    <a:pt x="36595" y="28209"/>
                  </a:lnTo>
                  <a:cubicBezTo>
                    <a:pt x="38035" y="26802"/>
                    <a:pt x="38545" y="24741"/>
                    <a:pt x="37923" y="22828"/>
                  </a:cubicBezTo>
                  <a:cubicBezTo>
                    <a:pt x="37301" y="20916"/>
                    <a:pt x="35675" y="19547"/>
                    <a:pt x="33685" y="19260"/>
                  </a:cubicBezTo>
                  <a:lnTo>
                    <a:pt x="19915" y="17256"/>
                  </a:lnTo>
                  <a:cubicBezTo>
                    <a:pt x="18813" y="17097"/>
                    <a:pt x="17857" y="16404"/>
                    <a:pt x="17363" y="15404"/>
                  </a:cubicBezTo>
                  <a:lnTo>
                    <a:pt x="11207" y="2925"/>
                  </a:lnTo>
                  <a:cubicBezTo>
                    <a:pt x="10314" y="1120"/>
                    <a:pt x="8513" y="1"/>
                    <a:pt x="64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94" name="Google Shape;1594;p33"/>
          <p:cNvGrpSpPr/>
          <p:nvPr/>
        </p:nvGrpSpPr>
        <p:grpSpPr>
          <a:xfrm rot="1371040">
            <a:off x="1789542" y="1738224"/>
            <a:ext cx="334472" cy="321388"/>
            <a:chOff x="2416614" y="-315052"/>
            <a:chExt cx="2274706" cy="2185722"/>
          </a:xfrm>
        </p:grpSpPr>
        <p:sp>
          <p:nvSpPr>
            <p:cNvPr id="1595" name="Google Shape;1595;p33"/>
            <p:cNvSpPr/>
            <p:nvPr/>
          </p:nvSpPr>
          <p:spPr>
            <a:xfrm>
              <a:off x="2416614" y="-315052"/>
              <a:ext cx="2274706" cy="2185722"/>
            </a:xfrm>
            <a:custGeom>
              <a:avLst/>
              <a:gdLst/>
              <a:ahLst/>
              <a:cxnLst/>
              <a:rect l="l" t="t" r="r" b="b"/>
              <a:pathLst>
                <a:path w="75079" h="72142" extrusionOk="0">
                  <a:moveTo>
                    <a:pt x="37538" y="0"/>
                  </a:moveTo>
                  <a:cubicBezTo>
                    <a:pt x="35486" y="0"/>
                    <a:pt x="33490" y="565"/>
                    <a:pt x="31763" y="1639"/>
                  </a:cubicBezTo>
                  <a:cubicBezTo>
                    <a:pt x="30040" y="2711"/>
                    <a:pt x="28647" y="4252"/>
                    <a:pt x="27738" y="6094"/>
                  </a:cubicBezTo>
                  <a:lnTo>
                    <a:pt x="26170" y="9270"/>
                  </a:lnTo>
                  <a:cubicBezTo>
                    <a:pt x="25872" y="9871"/>
                    <a:pt x="25670" y="10506"/>
                    <a:pt x="25568" y="11158"/>
                  </a:cubicBezTo>
                  <a:cubicBezTo>
                    <a:pt x="25113" y="11639"/>
                    <a:pt x="24734" y="12183"/>
                    <a:pt x="24436" y="12785"/>
                  </a:cubicBezTo>
                  <a:lnTo>
                    <a:pt x="22115" y="17488"/>
                  </a:lnTo>
                  <a:lnTo>
                    <a:pt x="9537" y="19317"/>
                  </a:lnTo>
                  <a:cubicBezTo>
                    <a:pt x="7503" y="19613"/>
                    <a:pt x="5607" y="20458"/>
                    <a:pt x="4056" y="21770"/>
                  </a:cubicBezTo>
                  <a:cubicBezTo>
                    <a:pt x="2505" y="23077"/>
                    <a:pt x="1349" y="24801"/>
                    <a:pt x="713" y="26755"/>
                  </a:cubicBezTo>
                  <a:cubicBezTo>
                    <a:pt x="78" y="28711"/>
                    <a:pt x="1" y="30782"/>
                    <a:pt x="487" y="32756"/>
                  </a:cubicBezTo>
                  <a:cubicBezTo>
                    <a:pt x="974" y="34726"/>
                    <a:pt x="2008" y="36523"/>
                    <a:pt x="3478" y="37960"/>
                  </a:cubicBezTo>
                  <a:lnTo>
                    <a:pt x="12578" y="46831"/>
                  </a:lnTo>
                  <a:lnTo>
                    <a:pt x="10433" y="59358"/>
                  </a:lnTo>
                  <a:cubicBezTo>
                    <a:pt x="10084" y="61381"/>
                    <a:pt x="10304" y="63446"/>
                    <a:pt x="11071" y="65329"/>
                  </a:cubicBezTo>
                  <a:cubicBezTo>
                    <a:pt x="11835" y="67208"/>
                    <a:pt x="13116" y="68840"/>
                    <a:pt x="14778" y="70047"/>
                  </a:cubicBezTo>
                  <a:cubicBezTo>
                    <a:pt x="16664" y="71418"/>
                    <a:pt x="18884" y="72141"/>
                    <a:pt x="21195" y="72141"/>
                  </a:cubicBezTo>
                  <a:cubicBezTo>
                    <a:pt x="22956" y="72141"/>
                    <a:pt x="24717" y="71706"/>
                    <a:pt x="26289" y="70881"/>
                  </a:cubicBezTo>
                  <a:lnTo>
                    <a:pt x="37538" y="64967"/>
                  </a:lnTo>
                  <a:lnTo>
                    <a:pt x="48271" y="70607"/>
                  </a:lnTo>
                  <a:lnTo>
                    <a:pt x="48274" y="70611"/>
                  </a:lnTo>
                  <a:cubicBezTo>
                    <a:pt x="48430" y="70692"/>
                    <a:pt x="48561" y="70759"/>
                    <a:pt x="48689" y="70827"/>
                  </a:cubicBezTo>
                  <a:cubicBezTo>
                    <a:pt x="48720" y="70844"/>
                    <a:pt x="48750" y="70861"/>
                    <a:pt x="48784" y="70878"/>
                  </a:cubicBezTo>
                  <a:lnTo>
                    <a:pt x="48787" y="70881"/>
                  </a:lnTo>
                  <a:cubicBezTo>
                    <a:pt x="50349" y="71699"/>
                    <a:pt x="52086" y="72124"/>
                    <a:pt x="53859" y="72124"/>
                  </a:cubicBezTo>
                  <a:cubicBezTo>
                    <a:pt x="54127" y="72124"/>
                    <a:pt x="54394" y="72115"/>
                    <a:pt x="54661" y="72094"/>
                  </a:cubicBezTo>
                  <a:cubicBezTo>
                    <a:pt x="56709" y="71949"/>
                    <a:pt x="58658" y="71240"/>
                    <a:pt x="60301" y="70047"/>
                  </a:cubicBezTo>
                  <a:cubicBezTo>
                    <a:pt x="61960" y="68840"/>
                    <a:pt x="63244" y="67208"/>
                    <a:pt x="64008" y="65326"/>
                  </a:cubicBezTo>
                  <a:cubicBezTo>
                    <a:pt x="64775" y="63446"/>
                    <a:pt x="64995" y="61381"/>
                    <a:pt x="64646" y="59358"/>
                  </a:cubicBezTo>
                  <a:lnTo>
                    <a:pt x="63576" y="53099"/>
                  </a:lnTo>
                  <a:cubicBezTo>
                    <a:pt x="63443" y="52335"/>
                    <a:pt x="63173" y="51592"/>
                    <a:pt x="62785" y="50916"/>
                  </a:cubicBezTo>
                  <a:cubicBezTo>
                    <a:pt x="62927" y="50153"/>
                    <a:pt x="62933" y="49358"/>
                    <a:pt x="62801" y="48595"/>
                  </a:cubicBezTo>
                  <a:lnTo>
                    <a:pt x="62497" y="46831"/>
                  </a:lnTo>
                  <a:lnTo>
                    <a:pt x="71601" y="37960"/>
                  </a:lnTo>
                  <a:cubicBezTo>
                    <a:pt x="73071" y="36527"/>
                    <a:pt x="74105" y="34726"/>
                    <a:pt x="74592" y="32756"/>
                  </a:cubicBezTo>
                  <a:cubicBezTo>
                    <a:pt x="75078" y="30785"/>
                    <a:pt x="75001" y="28711"/>
                    <a:pt x="74366" y="26758"/>
                  </a:cubicBezTo>
                  <a:cubicBezTo>
                    <a:pt x="73730" y="24801"/>
                    <a:pt x="72574" y="23077"/>
                    <a:pt x="71023" y="21770"/>
                  </a:cubicBezTo>
                  <a:cubicBezTo>
                    <a:pt x="69472" y="20462"/>
                    <a:pt x="67576" y="19613"/>
                    <a:pt x="65542" y="19317"/>
                  </a:cubicBezTo>
                  <a:lnTo>
                    <a:pt x="52964" y="17488"/>
                  </a:lnTo>
                  <a:lnTo>
                    <a:pt x="47341" y="6094"/>
                  </a:lnTo>
                  <a:cubicBezTo>
                    <a:pt x="46432" y="4248"/>
                    <a:pt x="45040" y="2711"/>
                    <a:pt x="43313" y="1639"/>
                  </a:cubicBezTo>
                  <a:cubicBezTo>
                    <a:pt x="41589" y="565"/>
                    <a:pt x="39593" y="0"/>
                    <a:pt x="37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44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33"/>
            <p:cNvSpPr/>
            <p:nvPr/>
          </p:nvSpPr>
          <p:spPr>
            <a:xfrm>
              <a:off x="2753750" y="41200"/>
              <a:ext cx="1600525" cy="1473075"/>
            </a:xfrm>
            <a:custGeom>
              <a:avLst/>
              <a:gdLst/>
              <a:ahLst/>
              <a:cxnLst/>
              <a:rect l="l" t="t" r="r" b="b"/>
              <a:pathLst>
                <a:path w="64021" h="58923" extrusionOk="0">
                  <a:moveTo>
                    <a:pt x="32011" y="0"/>
                  </a:moveTo>
                  <a:cubicBezTo>
                    <a:pt x="30471" y="0"/>
                    <a:pt x="28931" y="803"/>
                    <a:pt x="28140" y="2408"/>
                  </a:cubicBezTo>
                  <a:lnTo>
                    <a:pt x="21979" y="14888"/>
                  </a:lnTo>
                  <a:cubicBezTo>
                    <a:pt x="21351" y="16162"/>
                    <a:pt x="20134" y="17044"/>
                    <a:pt x="18728" y="17250"/>
                  </a:cubicBezTo>
                  <a:lnTo>
                    <a:pt x="4957" y="19250"/>
                  </a:lnTo>
                  <a:cubicBezTo>
                    <a:pt x="1416" y="19765"/>
                    <a:pt x="0" y="24117"/>
                    <a:pt x="2565" y="26614"/>
                  </a:cubicBezTo>
                  <a:lnTo>
                    <a:pt x="12531" y="36330"/>
                  </a:lnTo>
                  <a:cubicBezTo>
                    <a:pt x="13548" y="37320"/>
                    <a:pt x="14011" y="38749"/>
                    <a:pt x="13771" y="40151"/>
                  </a:cubicBezTo>
                  <a:lnTo>
                    <a:pt x="11419" y="53865"/>
                  </a:lnTo>
                  <a:cubicBezTo>
                    <a:pt x="10940" y="56656"/>
                    <a:pt x="13159" y="58922"/>
                    <a:pt x="15674" y="58922"/>
                  </a:cubicBezTo>
                  <a:cubicBezTo>
                    <a:pt x="16338" y="58922"/>
                    <a:pt x="17023" y="58765"/>
                    <a:pt x="17684" y="58417"/>
                  </a:cubicBezTo>
                  <a:lnTo>
                    <a:pt x="30001" y="51942"/>
                  </a:lnTo>
                  <a:cubicBezTo>
                    <a:pt x="30630" y="51611"/>
                    <a:pt x="31320" y="51445"/>
                    <a:pt x="32011" y="51445"/>
                  </a:cubicBezTo>
                  <a:cubicBezTo>
                    <a:pt x="32701" y="51445"/>
                    <a:pt x="33391" y="51611"/>
                    <a:pt x="34020" y="51942"/>
                  </a:cubicBezTo>
                  <a:lnTo>
                    <a:pt x="46337" y="58417"/>
                  </a:lnTo>
                  <a:cubicBezTo>
                    <a:pt x="46998" y="58765"/>
                    <a:pt x="47683" y="58922"/>
                    <a:pt x="48347" y="58922"/>
                  </a:cubicBezTo>
                  <a:cubicBezTo>
                    <a:pt x="50862" y="58922"/>
                    <a:pt x="53081" y="56656"/>
                    <a:pt x="52602" y="53865"/>
                  </a:cubicBezTo>
                  <a:lnTo>
                    <a:pt x="50250" y="40151"/>
                  </a:lnTo>
                  <a:cubicBezTo>
                    <a:pt x="50010" y="38749"/>
                    <a:pt x="50473" y="37320"/>
                    <a:pt x="51490" y="36330"/>
                  </a:cubicBezTo>
                  <a:lnTo>
                    <a:pt x="61456" y="26614"/>
                  </a:lnTo>
                  <a:cubicBezTo>
                    <a:pt x="64021" y="24117"/>
                    <a:pt x="62605" y="19765"/>
                    <a:pt x="59064" y="19250"/>
                  </a:cubicBezTo>
                  <a:lnTo>
                    <a:pt x="45293" y="17250"/>
                  </a:lnTo>
                  <a:cubicBezTo>
                    <a:pt x="43887" y="17044"/>
                    <a:pt x="42670" y="16162"/>
                    <a:pt x="42042" y="14888"/>
                  </a:cubicBezTo>
                  <a:lnTo>
                    <a:pt x="35881" y="2408"/>
                  </a:lnTo>
                  <a:cubicBezTo>
                    <a:pt x="35090" y="803"/>
                    <a:pt x="33550" y="0"/>
                    <a:pt x="320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33"/>
            <p:cNvSpPr/>
            <p:nvPr/>
          </p:nvSpPr>
          <p:spPr>
            <a:xfrm>
              <a:off x="2753750" y="41250"/>
              <a:ext cx="883275" cy="1473000"/>
            </a:xfrm>
            <a:custGeom>
              <a:avLst/>
              <a:gdLst/>
              <a:ahLst/>
              <a:cxnLst/>
              <a:rect l="l" t="t" r="r" b="b"/>
              <a:pathLst>
                <a:path w="35331" h="58920" extrusionOk="0">
                  <a:moveTo>
                    <a:pt x="32009" y="0"/>
                  </a:moveTo>
                  <a:cubicBezTo>
                    <a:pt x="30470" y="0"/>
                    <a:pt x="28931" y="802"/>
                    <a:pt x="28140" y="2406"/>
                  </a:cubicBezTo>
                  <a:lnTo>
                    <a:pt x="21979" y="14886"/>
                  </a:lnTo>
                  <a:cubicBezTo>
                    <a:pt x="21351" y="16160"/>
                    <a:pt x="20134" y="17042"/>
                    <a:pt x="18728" y="17248"/>
                  </a:cubicBezTo>
                  <a:lnTo>
                    <a:pt x="4957" y="19248"/>
                  </a:lnTo>
                  <a:cubicBezTo>
                    <a:pt x="1416" y="19763"/>
                    <a:pt x="0" y="24115"/>
                    <a:pt x="2565" y="26612"/>
                  </a:cubicBezTo>
                  <a:lnTo>
                    <a:pt x="12531" y="36328"/>
                  </a:lnTo>
                  <a:cubicBezTo>
                    <a:pt x="13548" y="37318"/>
                    <a:pt x="14011" y="38747"/>
                    <a:pt x="13771" y="40149"/>
                  </a:cubicBezTo>
                  <a:lnTo>
                    <a:pt x="11419" y="53863"/>
                  </a:lnTo>
                  <a:cubicBezTo>
                    <a:pt x="10940" y="56655"/>
                    <a:pt x="13155" y="58919"/>
                    <a:pt x="15669" y="58919"/>
                  </a:cubicBezTo>
                  <a:cubicBezTo>
                    <a:pt x="16208" y="58919"/>
                    <a:pt x="16760" y="58815"/>
                    <a:pt x="17302" y="58591"/>
                  </a:cubicBezTo>
                  <a:cubicBezTo>
                    <a:pt x="16538" y="57685"/>
                    <a:pt x="16137" y="56454"/>
                    <a:pt x="16369" y="55100"/>
                  </a:cubicBezTo>
                  <a:lnTo>
                    <a:pt x="18721" y="41386"/>
                  </a:lnTo>
                  <a:cubicBezTo>
                    <a:pt x="18961" y="39984"/>
                    <a:pt x="18498" y="38558"/>
                    <a:pt x="17478" y="37565"/>
                  </a:cubicBezTo>
                  <a:lnTo>
                    <a:pt x="7515" y="27853"/>
                  </a:lnTo>
                  <a:cubicBezTo>
                    <a:pt x="4951" y="25351"/>
                    <a:pt x="6367" y="20999"/>
                    <a:pt x="9908" y="20485"/>
                  </a:cubicBezTo>
                  <a:lnTo>
                    <a:pt x="23679" y="18485"/>
                  </a:lnTo>
                  <a:cubicBezTo>
                    <a:pt x="25085" y="18279"/>
                    <a:pt x="26301" y="17397"/>
                    <a:pt x="26930" y="16123"/>
                  </a:cubicBezTo>
                  <a:lnTo>
                    <a:pt x="33087" y="3643"/>
                  </a:lnTo>
                  <a:cubicBezTo>
                    <a:pt x="33594" y="2619"/>
                    <a:pt x="34408" y="1923"/>
                    <a:pt x="35330" y="1552"/>
                  </a:cubicBezTo>
                  <a:cubicBezTo>
                    <a:pt x="34482" y="517"/>
                    <a:pt x="33245" y="0"/>
                    <a:pt x="32009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8" name="Google Shape;1598;p33"/>
            <p:cNvSpPr/>
            <p:nvPr/>
          </p:nvSpPr>
          <p:spPr>
            <a:xfrm>
              <a:off x="2752900" y="245575"/>
              <a:ext cx="1347275" cy="1291875"/>
            </a:xfrm>
            <a:custGeom>
              <a:avLst/>
              <a:gdLst/>
              <a:ahLst/>
              <a:cxnLst/>
              <a:rect l="l" t="t" r="r" b="b"/>
              <a:pathLst>
                <a:path w="53891" h="51675" extrusionOk="0">
                  <a:moveTo>
                    <a:pt x="24869" y="0"/>
                  </a:moveTo>
                  <a:cubicBezTo>
                    <a:pt x="24527" y="0"/>
                    <a:pt x="24199" y="189"/>
                    <a:pt x="24038" y="516"/>
                  </a:cubicBezTo>
                  <a:lnTo>
                    <a:pt x="21182" y="6304"/>
                  </a:lnTo>
                  <a:cubicBezTo>
                    <a:pt x="20688" y="7304"/>
                    <a:pt x="19732" y="7997"/>
                    <a:pt x="18627" y="8156"/>
                  </a:cubicBezTo>
                  <a:lnTo>
                    <a:pt x="4860" y="10160"/>
                  </a:lnTo>
                  <a:cubicBezTo>
                    <a:pt x="2866" y="10447"/>
                    <a:pt x="1244" y="11816"/>
                    <a:pt x="622" y="13728"/>
                  </a:cubicBezTo>
                  <a:cubicBezTo>
                    <a:pt x="0" y="15641"/>
                    <a:pt x="510" y="17702"/>
                    <a:pt x="1950" y="19109"/>
                  </a:cubicBezTo>
                  <a:lnTo>
                    <a:pt x="11916" y="28821"/>
                  </a:lnTo>
                  <a:cubicBezTo>
                    <a:pt x="12713" y="29598"/>
                    <a:pt x="13078" y="30719"/>
                    <a:pt x="12889" y="31821"/>
                  </a:cubicBezTo>
                  <a:lnTo>
                    <a:pt x="10537" y="45534"/>
                  </a:lnTo>
                  <a:cubicBezTo>
                    <a:pt x="10199" y="47518"/>
                    <a:pt x="10996" y="49485"/>
                    <a:pt x="12626" y="50667"/>
                  </a:cubicBezTo>
                  <a:cubicBezTo>
                    <a:pt x="13544" y="51335"/>
                    <a:pt x="14620" y="51675"/>
                    <a:pt x="15703" y="51675"/>
                  </a:cubicBezTo>
                  <a:cubicBezTo>
                    <a:pt x="16537" y="51675"/>
                    <a:pt x="17376" y="51474"/>
                    <a:pt x="18150" y="51066"/>
                  </a:cubicBezTo>
                  <a:lnTo>
                    <a:pt x="30468" y="44591"/>
                  </a:lnTo>
                  <a:cubicBezTo>
                    <a:pt x="30961" y="44331"/>
                    <a:pt x="31503" y="44201"/>
                    <a:pt x="32045" y="44201"/>
                  </a:cubicBezTo>
                  <a:cubicBezTo>
                    <a:pt x="32586" y="44201"/>
                    <a:pt x="33128" y="44331"/>
                    <a:pt x="33621" y="44591"/>
                  </a:cubicBezTo>
                  <a:lnTo>
                    <a:pt x="45939" y="51066"/>
                  </a:lnTo>
                  <a:cubicBezTo>
                    <a:pt x="46692" y="51463"/>
                    <a:pt x="47532" y="51662"/>
                    <a:pt x="48373" y="51662"/>
                  </a:cubicBezTo>
                  <a:cubicBezTo>
                    <a:pt x="49460" y="51662"/>
                    <a:pt x="50551" y="51330"/>
                    <a:pt x="51463" y="50667"/>
                  </a:cubicBezTo>
                  <a:cubicBezTo>
                    <a:pt x="53093" y="49485"/>
                    <a:pt x="53890" y="47518"/>
                    <a:pt x="53552" y="45534"/>
                  </a:cubicBezTo>
                  <a:lnTo>
                    <a:pt x="52477" y="39279"/>
                  </a:lnTo>
                  <a:cubicBezTo>
                    <a:pt x="52399" y="38829"/>
                    <a:pt x="52009" y="38509"/>
                    <a:pt x="51565" y="38509"/>
                  </a:cubicBezTo>
                  <a:cubicBezTo>
                    <a:pt x="51513" y="38509"/>
                    <a:pt x="51459" y="38513"/>
                    <a:pt x="51406" y="38522"/>
                  </a:cubicBezTo>
                  <a:cubicBezTo>
                    <a:pt x="50899" y="38607"/>
                    <a:pt x="50562" y="39087"/>
                    <a:pt x="50649" y="39594"/>
                  </a:cubicBezTo>
                  <a:lnTo>
                    <a:pt x="51721" y="45848"/>
                  </a:lnTo>
                  <a:cubicBezTo>
                    <a:pt x="51944" y="47150"/>
                    <a:pt x="51440" y="48390"/>
                    <a:pt x="50372" y="49164"/>
                  </a:cubicBezTo>
                  <a:cubicBezTo>
                    <a:pt x="49770" y="49602"/>
                    <a:pt x="49083" y="49823"/>
                    <a:pt x="48389" y="49823"/>
                  </a:cubicBezTo>
                  <a:cubicBezTo>
                    <a:pt x="47853" y="49823"/>
                    <a:pt x="47312" y="49691"/>
                    <a:pt x="46803" y="49424"/>
                  </a:cubicBezTo>
                  <a:lnTo>
                    <a:pt x="34486" y="42949"/>
                  </a:lnTo>
                  <a:cubicBezTo>
                    <a:pt x="33723" y="42547"/>
                    <a:pt x="32884" y="42346"/>
                    <a:pt x="32045" y="42346"/>
                  </a:cubicBezTo>
                  <a:cubicBezTo>
                    <a:pt x="31206" y="42346"/>
                    <a:pt x="30367" y="42547"/>
                    <a:pt x="29603" y="42949"/>
                  </a:cubicBezTo>
                  <a:lnTo>
                    <a:pt x="17286" y="49424"/>
                  </a:lnTo>
                  <a:cubicBezTo>
                    <a:pt x="16777" y="49691"/>
                    <a:pt x="16236" y="49823"/>
                    <a:pt x="15700" y="49823"/>
                  </a:cubicBezTo>
                  <a:cubicBezTo>
                    <a:pt x="15006" y="49823"/>
                    <a:pt x="14319" y="49602"/>
                    <a:pt x="13717" y="49164"/>
                  </a:cubicBezTo>
                  <a:cubicBezTo>
                    <a:pt x="12649" y="48390"/>
                    <a:pt x="12145" y="47150"/>
                    <a:pt x="12369" y="45848"/>
                  </a:cubicBezTo>
                  <a:lnTo>
                    <a:pt x="14721" y="32135"/>
                  </a:lnTo>
                  <a:cubicBezTo>
                    <a:pt x="15011" y="30432"/>
                    <a:pt x="14447" y="28695"/>
                    <a:pt x="13210" y="27492"/>
                  </a:cubicBezTo>
                  <a:lnTo>
                    <a:pt x="3248" y="17777"/>
                  </a:lnTo>
                  <a:cubicBezTo>
                    <a:pt x="2302" y="16858"/>
                    <a:pt x="1981" y="15556"/>
                    <a:pt x="2390" y="14303"/>
                  </a:cubicBezTo>
                  <a:cubicBezTo>
                    <a:pt x="2795" y="13049"/>
                    <a:pt x="3819" y="12184"/>
                    <a:pt x="5124" y="11995"/>
                  </a:cubicBezTo>
                  <a:lnTo>
                    <a:pt x="18897" y="9994"/>
                  </a:lnTo>
                  <a:cubicBezTo>
                    <a:pt x="20604" y="9748"/>
                    <a:pt x="22081" y="8673"/>
                    <a:pt x="22848" y="7126"/>
                  </a:cubicBezTo>
                  <a:lnTo>
                    <a:pt x="25703" y="1340"/>
                  </a:lnTo>
                  <a:cubicBezTo>
                    <a:pt x="25930" y="881"/>
                    <a:pt x="25741" y="323"/>
                    <a:pt x="25281" y="96"/>
                  </a:cubicBezTo>
                  <a:cubicBezTo>
                    <a:pt x="25148" y="31"/>
                    <a:pt x="25007" y="0"/>
                    <a:pt x="24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33"/>
            <p:cNvSpPr/>
            <p:nvPr/>
          </p:nvSpPr>
          <p:spPr>
            <a:xfrm>
              <a:off x="3391500" y="18075"/>
              <a:ext cx="963625" cy="1123900"/>
            </a:xfrm>
            <a:custGeom>
              <a:avLst/>
              <a:gdLst/>
              <a:ahLst/>
              <a:cxnLst/>
              <a:rect l="l" t="t" r="r" b="b"/>
              <a:pathLst>
                <a:path w="38545" h="44956" extrusionOk="0">
                  <a:moveTo>
                    <a:pt x="6499" y="1"/>
                  </a:moveTo>
                  <a:cubicBezTo>
                    <a:pt x="4488" y="1"/>
                    <a:pt x="2687" y="1120"/>
                    <a:pt x="1795" y="2925"/>
                  </a:cubicBezTo>
                  <a:lnTo>
                    <a:pt x="227" y="6101"/>
                  </a:lnTo>
                  <a:cubicBezTo>
                    <a:pt x="1" y="6561"/>
                    <a:pt x="189" y="7118"/>
                    <a:pt x="649" y="7345"/>
                  </a:cubicBezTo>
                  <a:cubicBezTo>
                    <a:pt x="781" y="7410"/>
                    <a:pt x="921" y="7440"/>
                    <a:pt x="1058" y="7440"/>
                  </a:cubicBezTo>
                  <a:cubicBezTo>
                    <a:pt x="1401" y="7440"/>
                    <a:pt x="1731" y="7250"/>
                    <a:pt x="1893" y="6922"/>
                  </a:cubicBezTo>
                  <a:lnTo>
                    <a:pt x="3461" y="3745"/>
                  </a:lnTo>
                  <a:cubicBezTo>
                    <a:pt x="4045" y="2563"/>
                    <a:pt x="5181" y="1857"/>
                    <a:pt x="6499" y="1857"/>
                  </a:cubicBezTo>
                  <a:cubicBezTo>
                    <a:pt x="7820" y="1857"/>
                    <a:pt x="8956" y="2563"/>
                    <a:pt x="9540" y="3745"/>
                  </a:cubicBezTo>
                  <a:lnTo>
                    <a:pt x="15697" y="16226"/>
                  </a:lnTo>
                  <a:cubicBezTo>
                    <a:pt x="16464" y="17773"/>
                    <a:pt x="17941" y="18848"/>
                    <a:pt x="19648" y="19094"/>
                  </a:cubicBezTo>
                  <a:lnTo>
                    <a:pt x="33418" y="21095"/>
                  </a:lnTo>
                  <a:cubicBezTo>
                    <a:pt x="34726" y="21284"/>
                    <a:pt x="35750" y="22149"/>
                    <a:pt x="36155" y="23403"/>
                  </a:cubicBezTo>
                  <a:cubicBezTo>
                    <a:pt x="36564" y="24656"/>
                    <a:pt x="36243" y="25958"/>
                    <a:pt x="35297" y="26877"/>
                  </a:cubicBezTo>
                  <a:lnTo>
                    <a:pt x="25335" y="36592"/>
                  </a:lnTo>
                  <a:cubicBezTo>
                    <a:pt x="24098" y="37795"/>
                    <a:pt x="23534" y="39532"/>
                    <a:pt x="23825" y="41235"/>
                  </a:cubicBezTo>
                  <a:cubicBezTo>
                    <a:pt x="23825" y="41235"/>
                    <a:pt x="24331" y="44179"/>
                    <a:pt x="24331" y="44186"/>
                  </a:cubicBezTo>
                  <a:cubicBezTo>
                    <a:pt x="24407" y="44632"/>
                    <a:pt x="24810" y="44955"/>
                    <a:pt x="25252" y="44955"/>
                  </a:cubicBezTo>
                  <a:cubicBezTo>
                    <a:pt x="25302" y="44955"/>
                    <a:pt x="25352" y="44951"/>
                    <a:pt x="25403" y="44943"/>
                  </a:cubicBezTo>
                  <a:cubicBezTo>
                    <a:pt x="25910" y="44855"/>
                    <a:pt x="26247" y="44375"/>
                    <a:pt x="26160" y="43871"/>
                  </a:cubicBezTo>
                  <a:lnTo>
                    <a:pt x="25656" y="40921"/>
                  </a:lnTo>
                  <a:cubicBezTo>
                    <a:pt x="25467" y="39823"/>
                    <a:pt x="25832" y="38698"/>
                    <a:pt x="26629" y="37921"/>
                  </a:cubicBezTo>
                  <a:lnTo>
                    <a:pt x="36595" y="28209"/>
                  </a:lnTo>
                  <a:cubicBezTo>
                    <a:pt x="38035" y="26802"/>
                    <a:pt x="38545" y="24741"/>
                    <a:pt x="37923" y="22828"/>
                  </a:cubicBezTo>
                  <a:cubicBezTo>
                    <a:pt x="37301" y="20916"/>
                    <a:pt x="35675" y="19547"/>
                    <a:pt x="33685" y="19260"/>
                  </a:cubicBezTo>
                  <a:lnTo>
                    <a:pt x="19915" y="17256"/>
                  </a:lnTo>
                  <a:cubicBezTo>
                    <a:pt x="18813" y="17097"/>
                    <a:pt x="17857" y="16404"/>
                    <a:pt x="17363" y="15404"/>
                  </a:cubicBezTo>
                  <a:lnTo>
                    <a:pt x="11207" y="2925"/>
                  </a:lnTo>
                  <a:cubicBezTo>
                    <a:pt x="10314" y="1120"/>
                    <a:pt x="8513" y="1"/>
                    <a:pt x="64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00" name="Google Shape;1600;p33"/>
          <p:cNvGrpSpPr/>
          <p:nvPr/>
        </p:nvGrpSpPr>
        <p:grpSpPr>
          <a:xfrm rot="1372388">
            <a:off x="6163780" y="1074204"/>
            <a:ext cx="352303" cy="338521"/>
            <a:chOff x="2416614" y="-315052"/>
            <a:chExt cx="2274706" cy="2185722"/>
          </a:xfrm>
        </p:grpSpPr>
        <p:sp>
          <p:nvSpPr>
            <p:cNvPr id="1601" name="Google Shape;1601;p33"/>
            <p:cNvSpPr/>
            <p:nvPr/>
          </p:nvSpPr>
          <p:spPr>
            <a:xfrm>
              <a:off x="2416614" y="-315052"/>
              <a:ext cx="2274706" cy="2185722"/>
            </a:xfrm>
            <a:custGeom>
              <a:avLst/>
              <a:gdLst/>
              <a:ahLst/>
              <a:cxnLst/>
              <a:rect l="l" t="t" r="r" b="b"/>
              <a:pathLst>
                <a:path w="75079" h="72142" extrusionOk="0">
                  <a:moveTo>
                    <a:pt x="37538" y="0"/>
                  </a:moveTo>
                  <a:cubicBezTo>
                    <a:pt x="35486" y="0"/>
                    <a:pt x="33490" y="565"/>
                    <a:pt x="31763" y="1639"/>
                  </a:cubicBezTo>
                  <a:cubicBezTo>
                    <a:pt x="30040" y="2711"/>
                    <a:pt x="28647" y="4252"/>
                    <a:pt x="27738" y="6094"/>
                  </a:cubicBezTo>
                  <a:lnTo>
                    <a:pt x="26170" y="9270"/>
                  </a:lnTo>
                  <a:cubicBezTo>
                    <a:pt x="25872" y="9871"/>
                    <a:pt x="25670" y="10506"/>
                    <a:pt x="25568" y="11158"/>
                  </a:cubicBezTo>
                  <a:cubicBezTo>
                    <a:pt x="25113" y="11639"/>
                    <a:pt x="24734" y="12183"/>
                    <a:pt x="24436" y="12785"/>
                  </a:cubicBezTo>
                  <a:lnTo>
                    <a:pt x="22115" y="17488"/>
                  </a:lnTo>
                  <a:lnTo>
                    <a:pt x="9537" y="19317"/>
                  </a:lnTo>
                  <a:cubicBezTo>
                    <a:pt x="7503" y="19613"/>
                    <a:pt x="5607" y="20458"/>
                    <a:pt x="4056" y="21770"/>
                  </a:cubicBezTo>
                  <a:cubicBezTo>
                    <a:pt x="2505" y="23077"/>
                    <a:pt x="1349" y="24801"/>
                    <a:pt x="713" y="26755"/>
                  </a:cubicBezTo>
                  <a:cubicBezTo>
                    <a:pt x="78" y="28711"/>
                    <a:pt x="1" y="30782"/>
                    <a:pt x="487" y="32756"/>
                  </a:cubicBezTo>
                  <a:cubicBezTo>
                    <a:pt x="974" y="34726"/>
                    <a:pt x="2008" y="36523"/>
                    <a:pt x="3478" y="37960"/>
                  </a:cubicBezTo>
                  <a:lnTo>
                    <a:pt x="12578" y="46831"/>
                  </a:lnTo>
                  <a:lnTo>
                    <a:pt x="10433" y="59358"/>
                  </a:lnTo>
                  <a:cubicBezTo>
                    <a:pt x="10084" y="61381"/>
                    <a:pt x="10304" y="63446"/>
                    <a:pt x="11071" y="65329"/>
                  </a:cubicBezTo>
                  <a:cubicBezTo>
                    <a:pt x="11835" y="67208"/>
                    <a:pt x="13116" y="68840"/>
                    <a:pt x="14778" y="70047"/>
                  </a:cubicBezTo>
                  <a:cubicBezTo>
                    <a:pt x="16664" y="71418"/>
                    <a:pt x="18884" y="72141"/>
                    <a:pt x="21195" y="72141"/>
                  </a:cubicBezTo>
                  <a:cubicBezTo>
                    <a:pt x="22956" y="72141"/>
                    <a:pt x="24717" y="71706"/>
                    <a:pt x="26289" y="70881"/>
                  </a:cubicBezTo>
                  <a:lnTo>
                    <a:pt x="37538" y="64967"/>
                  </a:lnTo>
                  <a:lnTo>
                    <a:pt x="48271" y="70607"/>
                  </a:lnTo>
                  <a:lnTo>
                    <a:pt x="48274" y="70611"/>
                  </a:lnTo>
                  <a:cubicBezTo>
                    <a:pt x="48430" y="70692"/>
                    <a:pt x="48561" y="70759"/>
                    <a:pt x="48689" y="70827"/>
                  </a:cubicBezTo>
                  <a:cubicBezTo>
                    <a:pt x="48720" y="70844"/>
                    <a:pt x="48750" y="70861"/>
                    <a:pt x="48784" y="70878"/>
                  </a:cubicBezTo>
                  <a:lnTo>
                    <a:pt x="48787" y="70881"/>
                  </a:lnTo>
                  <a:cubicBezTo>
                    <a:pt x="50349" y="71699"/>
                    <a:pt x="52086" y="72124"/>
                    <a:pt x="53859" y="72124"/>
                  </a:cubicBezTo>
                  <a:cubicBezTo>
                    <a:pt x="54127" y="72124"/>
                    <a:pt x="54394" y="72115"/>
                    <a:pt x="54661" y="72094"/>
                  </a:cubicBezTo>
                  <a:cubicBezTo>
                    <a:pt x="56709" y="71949"/>
                    <a:pt x="58658" y="71240"/>
                    <a:pt x="60301" y="70047"/>
                  </a:cubicBezTo>
                  <a:cubicBezTo>
                    <a:pt x="61960" y="68840"/>
                    <a:pt x="63244" y="67208"/>
                    <a:pt x="64008" y="65326"/>
                  </a:cubicBezTo>
                  <a:cubicBezTo>
                    <a:pt x="64775" y="63446"/>
                    <a:pt x="64995" y="61381"/>
                    <a:pt x="64646" y="59358"/>
                  </a:cubicBezTo>
                  <a:lnTo>
                    <a:pt x="63576" y="53099"/>
                  </a:lnTo>
                  <a:cubicBezTo>
                    <a:pt x="63443" y="52335"/>
                    <a:pt x="63173" y="51592"/>
                    <a:pt x="62785" y="50916"/>
                  </a:cubicBezTo>
                  <a:cubicBezTo>
                    <a:pt x="62927" y="50153"/>
                    <a:pt x="62933" y="49358"/>
                    <a:pt x="62801" y="48595"/>
                  </a:cubicBezTo>
                  <a:lnTo>
                    <a:pt x="62497" y="46831"/>
                  </a:lnTo>
                  <a:lnTo>
                    <a:pt x="71601" y="37960"/>
                  </a:lnTo>
                  <a:cubicBezTo>
                    <a:pt x="73071" y="36527"/>
                    <a:pt x="74105" y="34726"/>
                    <a:pt x="74592" y="32756"/>
                  </a:cubicBezTo>
                  <a:cubicBezTo>
                    <a:pt x="75078" y="30785"/>
                    <a:pt x="75001" y="28711"/>
                    <a:pt x="74366" y="26758"/>
                  </a:cubicBezTo>
                  <a:cubicBezTo>
                    <a:pt x="73730" y="24801"/>
                    <a:pt x="72574" y="23077"/>
                    <a:pt x="71023" y="21770"/>
                  </a:cubicBezTo>
                  <a:cubicBezTo>
                    <a:pt x="69472" y="20462"/>
                    <a:pt x="67576" y="19613"/>
                    <a:pt x="65542" y="19317"/>
                  </a:cubicBezTo>
                  <a:lnTo>
                    <a:pt x="52964" y="17488"/>
                  </a:lnTo>
                  <a:lnTo>
                    <a:pt x="47341" y="6094"/>
                  </a:lnTo>
                  <a:cubicBezTo>
                    <a:pt x="46432" y="4248"/>
                    <a:pt x="45040" y="2711"/>
                    <a:pt x="43313" y="1639"/>
                  </a:cubicBezTo>
                  <a:cubicBezTo>
                    <a:pt x="41589" y="565"/>
                    <a:pt x="39593" y="0"/>
                    <a:pt x="37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144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2" name="Google Shape;1602;p33"/>
            <p:cNvSpPr/>
            <p:nvPr/>
          </p:nvSpPr>
          <p:spPr>
            <a:xfrm>
              <a:off x="2753750" y="41200"/>
              <a:ext cx="1600525" cy="1473075"/>
            </a:xfrm>
            <a:custGeom>
              <a:avLst/>
              <a:gdLst/>
              <a:ahLst/>
              <a:cxnLst/>
              <a:rect l="l" t="t" r="r" b="b"/>
              <a:pathLst>
                <a:path w="64021" h="58923" extrusionOk="0">
                  <a:moveTo>
                    <a:pt x="32011" y="0"/>
                  </a:moveTo>
                  <a:cubicBezTo>
                    <a:pt x="30471" y="0"/>
                    <a:pt x="28931" y="803"/>
                    <a:pt x="28140" y="2408"/>
                  </a:cubicBezTo>
                  <a:lnTo>
                    <a:pt x="21979" y="14888"/>
                  </a:lnTo>
                  <a:cubicBezTo>
                    <a:pt x="21351" y="16162"/>
                    <a:pt x="20134" y="17044"/>
                    <a:pt x="18728" y="17250"/>
                  </a:cubicBezTo>
                  <a:lnTo>
                    <a:pt x="4957" y="19250"/>
                  </a:lnTo>
                  <a:cubicBezTo>
                    <a:pt x="1416" y="19765"/>
                    <a:pt x="0" y="24117"/>
                    <a:pt x="2565" y="26614"/>
                  </a:cubicBezTo>
                  <a:lnTo>
                    <a:pt x="12531" y="36330"/>
                  </a:lnTo>
                  <a:cubicBezTo>
                    <a:pt x="13548" y="37320"/>
                    <a:pt x="14011" y="38749"/>
                    <a:pt x="13771" y="40151"/>
                  </a:cubicBezTo>
                  <a:lnTo>
                    <a:pt x="11419" y="53865"/>
                  </a:lnTo>
                  <a:cubicBezTo>
                    <a:pt x="10940" y="56656"/>
                    <a:pt x="13159" y="58922"/>
                    <a:pt x="15674" y="58922"/>
                  </a:cubicBezTo>
                  <a:cubicBezTo>
                    <a:pt x="16338" y="58922"/>
                    <a:pt x="17023" y="58765"/>
                    <a:pt x="17684" y="58417"/>
                  </a:cubicBezTo>
                  <a:lnTo>
                    <a:pt x="30001" y="51942"/>
                  </a:lnTo>
                  <a:cubicBezTo>
                    <a:pt x="30630" y="51611"/>
                    <a:pt x="31320" y="51445"/>
                    <a:pt x="32011" y="51445"/>
                  </a:cubicBezTo>
                  <a:cubicBezTo>
                    <a:pt x="32701" y="51445"/>
                    <a:pt x="33391" y="51611"/>
                    <a:pt x="34020" y="51942"/>
                  </a:cubicBezTo>
                  <a:lnTo>
                    <a:pt x="46337" y="58417"/>
                  </a:lnTo>
                  <a:cubicBezTo>
                    <a:pt x="46998" y="58765"/>
                    <a:pt x="47683" y="58922"/>
                    <a:pt x="48347" y="58922"/>
                  </a:cubicBezTo>
                  <a:cubicBezTo>
                    <a:pt x="50862" y="58922"/>
                    <a:pt x="53081" y="56656"/>
                    <a:pt x="52602" y="53865"/>
                  </a:cubicBezTo>
                  <a:lnTo>
                    <a:pt x="50250" y="40151"/>
                  </a:lnTo>
                  <a:cubicBezTo>
                    <a:pt x="50010" y="38749"/>
                    <a:pt x="50473" y="37320"/>
                    <a:pt x="51490" y="36330"/>
                  </a:cubicBezTo>
                  <a:lnTo>
                    <a:pt x="61456" y="26614"/>
                  </a:lnTo>
                  <a:cubicBezTo>
                    <a:pt x="64021" y="24117"/>
                    <a:pt x="62605" y="19765"/>
                    <a:pt x="59064" y="19250"/>
                  </a:cubicBezTo>
                  <a:lnTo>
                    <a:pt x="45293" y="17250"/>
                  </a:lnTo>
                  <a:cubicBezTo>
                    <a:pt x="43887" y="17044"/>
                    <a:pt x="42670" y="16162"/>
                    <a:pt x="42042" y="14888"/>
                  </a:cubicBezTo>
                  <a:lnTo>
                    <a:pt x="35881" y="2408"/>
                  </a:lnTo>
                  <a:cubicBezTo>
                    <a:pt x="35090" y="803"/>
                    <a:pt x="33550" y="0"/>
                    <a:pt x="320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3" name="Google Shape;1603;p33"/>
            <p:cNvSpPr/>
            <p:nvPr/>
          </p:nvSpPr>
          <p:spPr>
            <a:xfrm>
              <a:off x="2753750" y="41250"/>
              <a:ext cx="883275" cy="1473000"/>
            </a:xfrm>
            <a:custGeom>
              <a:avLst/>
              <a:gdLst/>
              <a:ahLst/>
              <a:cxnLst/>
              <a:rect l="l" t="t" r="r" b="b"/>
              <a:pathLst>
                <a:path w="35331" h="58920" extrusionOk="0">
                  <a:moveTo>
                    <a:pt x="32009" y="0"/>
                  </a:moveTo>
                  <a:cubicBezTo>
                    <a:pt x="30470" y="0"/>
                    <a:pt x="28931" y="802"/>
                    <a:pt x="28140" y="2406"/>
                  </a:cubicBezTo>
                  <a:lnTo>
                    <a:pt x="21979" y="14886"/>
                  </a:lnTo>
                  <a:cubicBezTo>
                    <a:pt x="21351" y="16160"/>
                    <a:pt x="20134" y="17042"/>
                    <a:pt x="18728" y="17248"/>
                  </a:cubicBezTo>
                  <a:lnTo>
                    <a:pt x="4957" y="19248"/>
                  </a:lnTo>
                  <a:cubicBezTo>
                    <a:pt x="1416" y="19763"/>
                    <a:pt x="0" y="24115"/>
                    <a:pt x="2565" y="26612"/>
                  </a:cubicBezTo>
                  <a:lnTo>
                    <a:pt x="12531" y="36328"/>
                  </a:lnTo>
                  <a:cubicBezTo>
                    <a:pt x="13548" y="37318"/>
                    <a:pt x="14011" y="38747"/>
                    <a:pt x="13771" y="40149"/>
                  </a:cubicBezTo>
                  <a:lnTo>
                    <a:pt x="11419" y="53863"/>
                  </a:lnTo>
                  <a:cubicBezTo>
                    <a:pt x="10940" y="56655"/>
                    <a:pt x="13155" y="58919"/>
                    <a:pt x="15669" y="58919"/>
                  </a:cubicBezTo>
                  <a:cubicBezTo>
                    <a:pt x="16208" y="58919"/>
                    <a:pt x="16760" y="58815"/>
                    <a:pt x="17302" y="58591"/>
                  </a:cubicBezTo>
                  <a:cubicBezTo>
                    <a:pt x="16538" y="57685"/>
                    <a:pt x="16137" y="56454"/>
                    <a:pt x="16369" y="55100"/>
                  </a:cubicBezTo>
                  <a:lnTo>
                    <a:pt x="18721" y="41386"/>
                  </a:lnTo>
                  <a:cubicBezTo>
                    <a:pt x="18961" y="39984"/>
                    <a:pt x="18498" y="38558"/>
                    <a:pt x="17478" y="37565"/>
                  </a:cubicBezTo>
                  <a:lnTo>
                    <a:pt x="7515" y="27853"/>
                  </a:lnTo>
                  <a:cubicBezTo>
                    <a:pt x="4951" y="25351"/>
                    <a:pt x="6367" y="20999"/>
                    <a:pt x="9908" y="20485"/>
                  </a:cubicBezTo>
                  <a:lnTo>
                    <a:pt x="23679" y="18485"/>
                  </a:lnTo>
                  <a:cubicBezTo>
                    <a:pt x="25085" y="18279"/>
                    <a:pt x="26301" y="17397"/>
                    <a:pt x="26930" y="16123"/>
                  </a:cubicBezTo>
                  <a:lnTo>
                    <a:pt x="33087" y="3643"/>
                  </a:lnTo>
                  <a:cubicBezTo>
                    <a:pt x="33594" y="2619"/>
                    <a:pt x="34408" y="1923"/>
                    <a:pt x="35330" y="1552"/>
                  </a:cubicBezTo>
                  <a:cubicBezTo>
                    <a:pt x="34482" y="517"/>
                    <a:pt x="33245" y="0"/>
                    <a:pt x="32009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33"/>
            <p:cNvSpPr/>
            <p:nvPr/>
          </p:nvSpPr>
          <p:spPr>
            <a:xfrm>
              <a:off x="2752900" y="245575"/>
              <a:ext cx="1347275" cy="1291875"/>
            </a:xfrm>
            <a:custGeom>
              <a:avLst/>
              <a:gdLst/>
              <a:ahLst/>
              <a:cxnLst/>
              <a:rect l="l" t="t" r="r" b="b"/>
              <a:pathLst>
                <a:path w="53891" h="51675" extrusionOk="0">
                  <a:moveTo>
                    <a:pt x="24869" y="0"/>
                  </a:moveTo>
                  <a:cubicBezTo>
                    <a:pt x="24527" y="0"/>
                    <a:pt x="24199" y="189"/>
                    <a:pt x="24038" y="516"/>
                  </a:cubicBezTo>
                  <a:lnTo>
                    <a:pt x="21182" y="6304"/>
                  </a:lnTo>
                  <a:cubicBezTo>
                    <a:pt x="20688" y="7304"/>
                    <a:pt x="19732" y="7997"/>
                    <a:pt x="18627" y="8156"/>
                  </a:cubicBezTo>
                  <a:lnTo>
                    <a:pt x="4860" y="10160"/>
                  </a:lnTo>
                  <a:cubicBezTo>
                    <a:pt x="2866" y="10447"/>
                    <a:pt x="1244" y="11816"/>
                    <a:pt x="622" y="13728"/>
                  </a:cubicBezTo>
                  <a:cubicBezTo>
                    <a:pt x="0" y="15641"/>
                    <a:pt x="510" y="17702"/>
                    <a:pt x="1950" y="19109"/>
                  </a:cubicBezTo>
                  <a:lnTo>
                    <a:pt x="11916" y="28821"/>
                  </a:lnTo>
                  <a:cubicBezTo>
                    <a:pt x="12713" y="29598"/>
                    <a:pt x="13078" y="30719"/>
                    <a:pt x="12889" y="31821"/>
                  </a:cubicBezTo>
                  <a:lnTo>
                    <a:pt x="10537" y="45534"/>
                  </a:lnTo>
                  <a:cubicBezTo>
                    <a:pt x="10199" y="47518"/>
                    <a:pt x="10996" y="49485"/>
                    <a:pt x="12626" y="50667"/>
                  </a:cubicBezTo>
                  <a:cubicBezTo>
                    <a:pt x="13544" y="51335"/>
                    <a:pt x="14620" y="51675"/>
                    <a:pt x="15703" y="51675"/>
                  </a:cubicBezTo>
                  <a:cubicBezTo>
                    <a:pt x="16537" y="51675"/>
                    <a:pt x="17376" y="51474"/>
                    <a:pt x="18150" y="51066"/>
                  </a:cubicBezTo>
                  <a:lnTo>
                    <a:pt x="30468" y="44591"/>
                  </a:lnTo>
                  <a:cubicBezTo>
                    <a:pt x="30961" y="44331"/>
                    <a:pt x="31503" y="44201"/>
                    <a:pt x="32045" y="44201"/>
                  </a:cubicBezTo>
                  <a:cubicBezTo>
                    <a:pt x="32586" y="44201"/>
                    <a:pt x="33128" y="44331"/>
                    <a:pt x="33621" y="44591"/>
                  </a:cubicBezTo>
                  <a:lnTo>
                    <a:pt x="45939" y="51066"/>
                  </a:lnTo>
                  <a:cubicBezTo>
                    <a:pt x="46692" y="51463"/>
                    <a:pt x="47532" y="51662"/>
                    <a:pt x="48373" y="51662"/>
                  </a:cubicBezTo>
                  <a:cubicBezTo>
                    <a:pt x="49460" y="51662"/>
                    <a:pt x="50551" y="51330"/>
                    <a:pt x="51463" y="50667"/>
                  </a:cubicBezTo>
                  <a:cubicBezTo>
                    <a:pt x="53093" y="49485"/>
                    <a:pt x="53890" y="47518"/>
                    <a:pt x="53552" y="45534"/>
                  </a:cubicBezTo>
                  <a:lnTo>
                    <a:pt x="52477" y="39279"/>
                  </a:lnTo>
                  <a:cubicBezTo>
                    <a:pt x="52399" y="38829"/>
                    <a:pt x="52009" y="38509"/>
                    <a:pt x="51565" y="38509"/>
                  </a:cubicBezTo>
                  <a:cubicBezTo>
                    <a:pt x="51513" y="38509"/>
                    <a:pt x="51459" y="38513"/>
                    <a:pt x="51406" y="38522"/>
                  </a:cubicBezTo>
                  <a:cubicBezTo>
                    <a:pt x="50899" y="38607"/>
                    <a:pt x="50562" y="39087"/>
                    <a:pt x="50649" y="39594"/>
                  </a:cubicBezTo>
                  <a:lnTo>
                    <a:pt x="51721" y="45848"/>
                  </a:lnTo>
                  <a:cubicBezTo>
                    <a:pt x="51944" y="47150"/>
                    <a:pt x="51440" y="48390"/>
                    <a:pt x="50372" y="49164"/>
                  </a:cubicBezTo>
                  <a:cubicBezTo>
                    <a:pt x="49770" y="49602"/>
                    <a:pt x="49083" y="49823"/>
                    <a:pt x="48389" y="49823"/>
                  </a:cubicBezTo>
                  <a:cubicBezTo>
                    <a:pt x="47853" y="49823"/>
                    <a:pt x="47312" y="49691"/>
                    <a:pt x="46803" y="49424"/>
                  </a:cubicBezTo>
                  <a:lnTo>
                    <a:pt x="34486" y="42949"/>
                  </a:lnTo>
                  <a:cubicBezTo>
                    <a:pt x="33723" y="42547"/>
                    <a:pt x="32884" y="42346"/>
                    <a:pt x="32045" y="42346"/>
                  </a:cubicBezTo>
                  <a:cubicBezTo>
                    <a:pt x="31206" y="42346"/>
                    <a:pt x="30367" y="42547"/>
                    <a:pt x="29603" y="42949"/>
                  </a:cubicBezTo>
                  <a:lnTo>
                    <a:pt x="17286" y="49424"/>
                  </a:lnTo>
                  <a:cubicBezTo>
                    <a:pt x="16777" y="49691"/>
                    <a:pt x="16236" y="49823"/>
                    <a:pt x="15700" y="49823"/>
                  </a:cubicBezTo>
                  <a:cubicBezTo>
                    <a:pt x="15006" y="49823"/>
                    <a:pt x="14319" y="49602"/>
                    <a:pt x="13717" y="49164"/>
                  </a:cubicBezTo>
                  <a:cubicBezTo>
                    <a:pt x="12649" y="48390"/>
                    <a:pt x="12145" y="47150"/>
                    <a:pt x="12369" y="45848"/>
                  </a:cubicBezTo>
                  <a:lnTo>
                    <a:pt x="14721" y="32135"/>
                  </a:lnTo>
                  <a:cubicBezTo>
                    <a:pt x="15011" y="30432"/>
                    <a:pt x="14447" y="28695"/>
                    <a:pt x="13210" y="27492"/>
                  </a:cubicBezTo>
                  <a:lnTo>
                    <a:pt x="3248" y="17777"/>
                  </a:lnTo>
                  <a:cubicBezTo>
                    <a:pt x="2302" y="16858"/>
                    <a:pt x="1981" y="15556"/>
                    <a:pt x="2390" y="14303"/>
                  </a:cubicBezTo>
                  <a:cubicBezTo>
                    <a:pt x="2795" y="13049"/>
                    <a:pt x="3819" y="12184"/>
                    <a:pt x="5124" y="11995"/>
                  </a:cubicBezTo>
                  <a:lnTo>
                    <a:pt x="18897" y="9994"/>
                  </a:lnTo>
                  <a:cubicBezTo>
                    <a:pt x="20604" y="9748"/>
                    <a:pt x="22081" y="8673"/>
                    <a:pt x="22848" y="7126"/>
                  </a:cubicBezTo>
                  <a:lnTo>
                    <a:pt x="25703" y="1340"/>
                  </a:lnTo>
                  <a:cubicBezTo>
                    <a:pt x="25930" y="881"/>
                    <a:pt x="25741" y="323"/>
                    <a:pt x="25281" y="96"/>
                  </a:cubicBezTo>
                  <a:cubicBezTo>
                    <a:pt x="25148" y="31"/>
                    <a:pt x="25007" y="0"/>
                    <a:pt x="24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33"/>
            <p:cNvSpPr/>
            <p:nvPr/>
          </p:nvSpPr>
          <p:spPr>
            <a:xfrm>
              <a:off x="3391500" y="18075"/>
              <a:ext cx="963625" cy="1123900"/>
            </a:xfrm>
            <a:custGeom>
              <a:avLst/>
              <a:gdLst/>
              <a:ahLst/>
              <a:cxnLst/>
              <a:rect l="l" t="t" r="r" b="b"/>
              <a:pathLst>
                <a:path w="38545" h="44956" extrusionOk="0">
                  <a:moveTo>
                    <a:pt x="6499" y="1"/>
                  </a:moveTo>
                  <a:cubicBezTo>
                    <a:pt x="4488" y="1"/>
                    <a:pt x="2687" y="1120"/>
                    <a:pt x="1795" y="2925"/>
                  </a:cubicBezTo>
                  <a:lnTo>
                    <a:pt x="227" y="6101"/>
                  </a:lnTo>
                  <a:cubicBezTo>
                    <a:pt x="1" y="6561"/>
                    <a:pt x="189" y="7118"/>
                    <a:pt x="649" y="7345"/>
                  </a:cubicBezTo>
                  <a:cubicBezTo>
                    <a:pt x="781" y="7410"/>
                    <a:pt x="921" y="7440"/>
                    <a:pt x="1058" y="7440"/>
                  </a:cubicBezTo>
                  <a:cubicBezTo>
                    <a:pt x="1401" y="7440"/>
                    <a:pt x="1731" y="7250"/>
                    <a:pt x="1893" y="6922"/>
                  </a:cubicBezTo>
                  <a:lnTo>
                    <a:pt x="3461" y="3745"/>
                  </a:lnTo>
                  <a:cubicBezTo>
                    <a:pt x="4045" y="2563"/>
                    <a:pt x="5181" y="1857"/>
                    <a:pt x="6499" y="1857"/>
                  </a:cubicBezTo>
                  <a:cubicBezTo>
                    <a:pt x="7820" y="1857"/>
                    <a:pt x="8956" y="2563"/>
                    <a:pt x="9540" y="3745"/>
                  </a:cubicBezTo>
                  <a:lnTo>
                    <a:pt x="15697" y="16226"/>
                  </a:lnTo>
                  <a:cubicBezTo>
                    <a:pt x="16464" y="17773"/>
                    <a:pt x="17941" y="18848"/>
                    <a:pt x="19648" y="19094"/>
                  </a:cubicBezTo>
                  <a:lnTo>
                    <a:pt x="33418" y="21095"/>
                  </a:lnTo>
                  <a:cubicBezTo>
                    <a:pt x="34726" y="21284"/>
                    <a:pt x="35750" y="22149"/>
                    <a:pt x="36155" y="23403"/>
                  </a:cubicBezTo>
                  <a:cubicBezTo>
                    <a:pt x="36564" y="24656"/>
                    <a:pt x="36243" y="25958"/>
                    <a:pt x="35297" y="26877"/>
                  </a:cubicBezTo>
                  <a:lnTo>
                    <a:pt x="25335" y="36592"/>
                  </a:lnTo>
                  <a:cubicBezTo>
                    <a:pt x="24098" y="37795"/>
                    <a:pt x="23534" y="39532"/>
                    <a:pt x="23825" y="41235"/>
                  </a:cubicBezTo>
                  <a:cubicBezTo>
                    <a:pt x="23825" y="41235"/>
                    <a:pt x="24331" y="44179"/>
                    <a:pt x="24331" y="44186"/>
                  </a:cubicBezTo>
                  <a:cubicBezTo>
                    <a:pt x="24407" y="44632"/>
                    <a:pt x="24810" y="44955"/>
                    <a:pt x="25252" y="44955"/>
                  </a:cubicBezTo>
                  <a:cubicBezTo>
                    <a:pt x="25302" y="44955"/>
                    <a:pt x="25352" y="44951"/>
                    <a:pt x="25403" y="44943"/>
                  </a:cubicBezTo>
                  <a:cubicBezTo>
                    <a:pt x="25910" y="44855"/>
                    <a:pt x="26247" y="44375"/>
                    <a:pt x="26160" y="43871"/>
                  </a:cubicBezTo>
                  <a:lnTo>
                    <a:pt x="25656" y="40921"/>
                  </a:lnTo>
                  <a:cubicBezTo>
                    <a:pt x="25467" y="39823"/>
                    <a:pt x="25832" y="38698"/>
                    <a:pt x="26629" y="37921"/>
                  </a:cubicBezTo>
                  <a:lnTo>
                    <a:pt x="36595" y="28209"/>
                  </a:lnTo>
                  <a:cubicBezTo>
                    <a:pt x="38035" y="26802"/>
                    <a:pt x="38545" y="24741"/>
                    <a:pt x="37923" y="22828"/>
                  </a:cubicBezTo>
                  <a:cubicBezTo>
                    <a:pt x="37301" y="20916"/>
                    <a:pt x="35675" y="19547"/>
                    <a:pt x="33685" y="19260"/>
                  </a:cubicBezTo>
                  <a:lnTo>
                    <a:pt x="19915" y="17256"/>
                  </a:lnTo>
                  <a:cubicBezTo>
                    <a:pt x="18813" y="17097"/>
                    <a:pt x="17857" y="16404"/>
                    <a:pt x="17363" y="15404"/>
                  </a:cubicBezTo>
                  <a:lnTo>
                    <a:pt x="11207" y="2925"/>
                  </a:lnTo>
                  <a:cubicBezTo>
                    <a:pt x="10314" y="1120"/>
                    <a:pt x="8513" y="1"/>
                    <a:pt x="64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06" name="Google Shape;1606;p33"/>
          <p:cNvGrpSpPr/>
          <p:nvPr/>
        </p:nvGrpSpPr>
        <p:grpSpPr>
          <a:xfrm rot="840354">
            <a:off x="7158855" y="1019029"/>
            <a:ext cx="522103" cy="670354"/>
            <a:chOff x="6268091" y="1582026"/>
            <a:chExt cx="438598" cy="563138"/>
          </a:xfrm>
        </p:grpSpPr>
        <p:sp>
          <p:nvSpPr>
            <p:cNvPr id="1607" name="Google Shape;1607;p33"/>
            <p:cNvSpPr/>
            <p:nvPr/>
          </p:nvSpPr>
          <p:spPr>
            <a:xfrm>
              <a:off x="6268091" y="1582026"/>
              <a:ext cx="438598" cy="563138"/>
            </a:xfrm>
            <a:custGeom>
              <a:avLst/>
              <a:gdLst/>
              <a:ahLst/>
              <a:cxnLst/>
              <a:rect l="l" t="t" r="r" b="b"/>
              <a:pathLst>
                <a:path w="13115" h="16839" extrusionOk="0">
                  <a:moveTo>
                    <a:pt x="4033" y="1"/>
                  </a:moveTo>
                  <a:cubicBezTo>
                    <a:pt x="2111" y="1"/>
                    <a:pt x="552" y="1564"/>
                    <a:pt x="552" y="3481"/>
                  </a:cubicBezTo>
                  <a:cubicBezTo>
                    <a:pt x="552" y="4282"/>
                    <a:pt x="817" y="5032"/>
                    <a:pt x="1289" y="5633"/>
                  </a:cubicBezTo>
                  <a:cubicBezTo>
                    <a:pt x="1289" y="5668"/>
                    <a:pt x="1289" y="5699"/>
                    <a:pt x="1294" y="5734"/>
                  </a:cubicBezTo>
                  <a:cubicBezTo>
                    <a:pt x="490" y="6437"/>
                    <a:pt x="0" y="7462"/>
                    <a:pt x="0" y="8592"/>
                  </a:cubicBezTo>
                  <a:cubicBezTo>
                    <a:pt x="0" y="9609"/>
                    <a:pt x="402" y="10540"/>
                    <a:pt x="1060" y="11225"/>
                  </a:cubicBezTo>
                  <a:cubicBezTo>
                    <a:pt x="759" y="11772"/>
                    <a:pt x="592" y="12400"/>
                    <a:pt x="592" y="13049"/>
                  </a:cubicBezTo>
                  <a:cubicBezTo>
                    <a:pt x="592" y="15138"/>
                    <a:pt x="2292" y="16839"/>
                    <a:pt x="4386" y="16839"/>
                  </a:cubicBezTo>
                  <a:cubicBezTo>
                    <a:pt x="5097" y="16839"/>
                    <a:pt x="5790" y="16636"/>
                    <a:pt x="6387" y="16265"/>
                  </a:cubicBezTo>
                  <a:cubicBezTo>
                    <a:pt x="6449" y="16267"/>
                    <a:pt x="6509" y="16268"/>
                    <a:pt x="6570" y="16268"/>
                  </a:cubicBezTo>
                  <a:cubicBezTo>
                    <a:pt x="6630" y="16268"/>
                    <a:pt x="6689" y="16267"/>
                    <a:pt x="6749" y="16265"/>
                  </a:cubicBezTo>
                  <a:cubicBezTo>
                    <a:pt x="7346" y="16636"/>
                    <a:pt x="8039" y="16839"/>
                    <a:pt x="8754" y="16839"/>
                  </a:cubicBezTo>
                  <a:cubicBezTo>
                    <a:pt x="10844" y="16839"/>
                    <a:pt x="12544" y="15138"/>
                    <a:pt x="12544" y="13049"/>
                  </a:cubicBezTo>
                  <a:cubicBezTo>
                    <a:pt x="12544" y="12400"/>
                    <a:pt x="12377" y="11772"/>
                    <a:pt x="12076" y="11225"/>
                  </a:cubicBezTo>
                  <a:cubicBezTo>
                    <a:pt x="12567" y="10716"/>
                    <a:pt x="12911" y="10076"/>
                    <a:pt x="13062" y="9348"/>
                  </a:cubicBezTo>
                  <a:cubicBezTo>
                    <a:pt x="13115" y="9091"/>
                    <a:pt x="13115" y="8835"/>
                    <a:pt x="13070" y="8584"/>
                  </a:cubicBezTo>
                  <a:cubicBezTo>
                    <a:pt x="13115" y="8331"/>
                    <a:pt x="13109" y="8071"/>
                    <a:pt x="13056" y="7815"/>
                  </a:cubicBezTo>
                  <a:cubicBezTo>
                    <a:pt x="12889" y="6998"/>
                    <a:pt x="12452" y="6278"/>
                    <a:pt x="11843" y="5743"/>
                  </a:cubicBezTo>
                  <a:cubicBezTo>
                    <a:pt x="11847" y="5713"/>
                    <a:pt x="11847" y="5681"/>
                    <a:pt x="11847" y="5654"/>
                  </a:cubicBezTo>
                  <a:cubicBezTo>
                    <a:pt x="12341" y="5032"/>
                    <a:pt x="12620" y="4250"/>
                    <a:pt x="12606" y="3433"/>
                  </a:cubicBezTo>
                  <a:cubicBezTo>
                    <a:pt x="12593" y="2506"/>
                    <a:pt x="12222" y="1636"/>
                    <a:pt x="11555" y="990"/>
                  </a:cubicBezTo>
                  <a:cubicBezTo>
                    <a:pt x="10901" y="350"/>
                    <a:pt x="10040" y="1"/>
                    <a:pt x="9130" y="1"/>
                  </a:cubicBezTo>
                  <a:lnTo>
                    <a:pt x="9081" y="1"/>
                  </a:lnTo>
                  <a:cubicBezTo>
                    <a:pt x="8583" y="9"/>
                    <a:pt x="8092" y="125"/>
                    <a:pt x="7646" y="337"/>
                  </a:cubicBezTo>
                  <a:cubicBezTo>
                    <a:pt x="7294" y="263"/>
                    <a:pt x="6931" y="227"/>
                    <a:pt x="6567" y="227"/>
                  </a:cubicBezTo>
                  <a:cubicBezTo>
                    <a:pt x="6208" y="227"/>
                    <a:pt x="5850" y="262"/>
                    <a:pt x="5503" y="333"/>
                  </a:cubicBezTo>
                  <a:cubicBezTo>
                    <a:pt x="5048" y="115"/>
                    <a:pt x="4545" y="1"/>
                    <a:pt x="403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28575" dist="28575" dir="138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33"/>
            <p:cNvSpPr/>
            <p:nvPr/>
          </p:nvSpPr>
          <p:spPr>
            <a:xfrm>
              <a:off x="6381052" y="1826776"/>
              <a:ext cx="213363" cy="231221"/>
            </a:xfrm>
            <a:custGeom>
              <a:avLst/>
              <a:gdLst/>
              <a:ahLst/>
              <a:cxnLst/>
              <a:rect l="l" t="t" r="r" b="b"/>
              <a:pathLst>
                <a:path w="6380" h="6914" extrusionOk="0">
                  <a:moveTo>
                    <a:pt x="1004" y="1"/>
                  </a:moveTo>
                  <a:lnTo>
                    <a:pt x="341" y="3473"/>
                  </a:lnTo>
                  <a:cubicBezTo>
                    <a:pt x="1" y="5258"/>
                    <a:pt x="1370" y="6914"/>
                    <a:pt x="3191" y="6914"/>
                  </a:cubicBezTo>
                  <a:cubicBezTo>
                    <a:pt x="5010" y="6914"/>
                    <a:pt x="6379" y="5258"/>
                    <a:pt x="6039" y="3473"/>
                  </a:cubicBezTo>
                  <a:lnTo>
                    <a:pt x="537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33"/>
            <p:cNvSpPr/>
            <p:nvPr/>
          </p:nvSpPr>
          <p:spPr>
            <a:xfrm>
              <a:off x="6354467" y="1650144"/>
              <a:ext cx="96783" cy="96649"/>
            </a:xfrm>
            <a:custGeom>
              <a:avLst/>
              <a:gdLst/>
              <a:ahLst/>
              <a:cxnLst/>
              <a:rect l="l" t="t" r="r" b="b"/>
              <a:pathLst>
                <a:path w="2894" h="2890" extrusionOk="0">
                  <a:moveTo>
                    <a:pt x="1450" y="0"/>
                  </a:moveTo>
                  <a:cubicBezTo>
                    <a:pt x="650" y="0"/>
                    <a:pt x="1" y="645"/>
                    <a:pt x="1" y="1444"/>
                  </a:cubicBezTo>
                  <a:cubicBezTo>
                    <a:pt x="1" y="2245"/>
                    <a:pt x="650" y="2889"/>
                    <a:pt x="1450" y="2889"/>
                  </a:cubicBezTo>
                  <a:cubicBezTo>
                    <a:pt x="2245" y="2889"/>
                    <a:pt x="2894" y="2245"/>
                    <a:pt x="2894" y="1444"/>
                  </a:cubicBezTo>
                  <a:cubicBezTo>
                    <a:pt x="2894" y="645"/>
                    <a:pt x="2245" y="0"/>
                    <a:pt x="145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33"/>
            <p:cNvSpPr/>
            <p:nvPr/>
          </p:nvSpPr>
          <p:spPr>
            <a:xfrm>
              <a:off x="6524645" y="1650144"/>
              <a:ext cx="97385" cy="96649"/>
            </a:xfrm>
            <a:custGeom>
              <a:avLst/>
              <a:gdLst/>
              <a:ahLst/>
              <a:cxnLst/>
              <a:rect l="l" t="t" r="r" b="b"/>
              <a:pathLst>
                <a:path w="2912" h="2890" extrusionOk="0">
                  <a:moveTo>
                    <a:pt x="1461" y="0"/>
                  </a:moveTo>
                  <a:cubicBezTo>
                    <a:pt x="1452" y="0"/>
                    <a:pt x="1444" y="0"/>
                    <a:pt x="1436" y="0"/>
                  </a:cubicBezTo>
                  <a:cubicBezTo>
                    <a:pt x="640" y="9"/>
                    <a:pt x="0" y="667"/>
                    <a:pt x="10" y="1462"/>
                  </a:cubicBezTo>
                  <a:cubicBezTo>
                    <a:pt x="22" y="2254"/>
                    <a:pt x="664" y="2889"/>
                    <a:pt x="1452" y="2889"/>
                  </a:cubicBezTo>
                  <a:cubicBezTo>
                    <a:pt x="1460" y="2889"/>
                    <a:pt x="1468" y="2889"/>
                    <a:pt x="1476" y="2889"/>
                  </a:cubicBezTo>
                  <a:cubicBezTo>
                    <a:pt x="2275" y="2881"/>
                    <a:pt x="2911" y="2222"/>
                    <a:pt x="2903" y="1427"/>
                  </a:cubicBezTo>
                  <a:cubicBezTo>
                    <a:pt x="2889" y="636"/>
                    <a:pt x="2250" y="0"/>
                    <a:pt x="146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33"/>
            <p:cNvSpPr/>
            <p:nvPr/>
          </p:nvSpPr>
          <p:spPr>
            <a:xfrm>
              <a:off x="6379146" y="1657501"/>
              <a:ext cx="217176" cy="217209"/>
            </a:xfrm>
            <a:custGeom>
              <a:avLst/>
              <a:gdLst/>
              <a:ahLst/>
              <a:cxnLst/>
              <a:rect l="l" t="t" r="r" b="b"/>
              <a:pathLst>
                <a:path w="6494" h="6495" extrusionOk="0">
                  <a:moveTo>
                    <a:pt x="3248" y="1"/>
                  </a:moveTo>
                  <a:cubicBezTo>
                    <a:pt x="1454" y="1"/>
                    <a:pt x="0" y="1454"/>
                    <a:pt x="0" y="3248"/>
                  </a:cubicBezTo>
                  <a:cubicBezTo>
                    <a:pt x="0" y="5041"/>
                    <a:pt x="1454" y="6494"/>
                    <a:pt x="3248" y="6494"/>
                  </a:cubicBezTo>
                  <a:cubicBezTo>
                    <a:pt x="5040" y="6494"/>
                    <a:pt x="6494" y="5041"/>
                    <a:pt x="6494" y="3248"/>
                  </a:cubicBezTo>
                  <a:cubicBezTo>
                    <a:pt x="6494" y="1454"/>
                    <a:pt x="5040" y="1"/>
                    <a:pt x="324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33"/>
            <p:cNvSpPr/>
            <p:nvPr/>
          </p:nvSpPr>
          <p:spPr>
            <a:xfrm>
              <a:off x="6521836" y="1810557"/>
              <a:ext cx="117617" cy="117450"/>
            </a:xfrm>
            <a:custGeom>
              <a:avLst/>
              <a:gdLst/>
              <a:ahLst/>
              <a:cxnLst/>
              <a:rect l="l" t="t" r="r" b="b"/>
              <a:pathLst>
                <a:path w="3517" h="3512" extrusionOk="0">
                  <a:moveTo>
                    <a:pt x="1758" y="0"/>
                  </a:moveTo>
                  <a:cubicBezTo>
                    <a:pt x="787" y="0"/>
                    <a:pt x="0" y="787"/>
                    <a:pt x="0" y="1758"/>
                  </a:cubicBezTo>
                  <a:cubicBezTo>
                    <a:pt x="0" y="2726"/>
                    <a:pt x="787" y="3511"/>
                    <a:pt x="1758" y="3511"/>
                  </a:cubicBezTo>
                  <a:cubicBezTo>
                    <a:pt x="2730" y="3511"/>
                    <a:pt x="3517" y="2726"/>
                    <a:pt x="3517" y="1758"/>
                  </a:cubicBezTo>
                  <a:cubicBezTo>
                    <a:pt x="3517" y="787"/>
                    <a:pt x="2730" y="0"/>
                    <a:pt x="175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33"/>
            <p:cNvSpPr/>
            <p:nvPr/>
          </p:nvSpPr>
          <p:spPr>
            <a:xfrm>
              <a:off x="6502039" y="1959601"/>
              <a:ext cx="117450" cy="117617"/>
            </a:xfrm>
            <a:custGeom>
              <a:avLst/>
              <a:gdLst/>
              <a:ahLst/>
              <a:cxnLst/>
              <a:rect l="l" t="t" r="r" b="b"/>
              <a:pathLst>
                <a:path w="3512" h="3517" extrusionOk="0">
                  <a:moveTo>
                    <a:pt x="1758" y="0"/>
                  </a:moveTo>
                  <a:cubicBezTo>
                    <a:pt x="786" y="0"/>
                    <a:pt x="1" y="787"/>
                    <a:pt x="1" y="1758"/>
                  </a:cubicBezTo>
                  <a:cubicBezTo>
                    <a:pt x="1" y="2730"/>
                    <a:pt x="786" y="3516"/>
                    <a:pt x="1758" y="3516"/>
                  </a:cubicBezTo>
                  <a:cubicBezTo>
                    <a:pt x="2726" y="3516"/>
                    <a:pt x="3512" y="2730"/>
                    <a:pt x="3512" y="1758"/>
                  </a:cubicBezTo>
                  <a:cubicBezTo>
                    <a:pt x="3512" y="787"/>
                    <a:pt x="2726" y="0"/>
                    <a:pt x="175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4" name="Google Shape;1614;p33"/>
            <p:cNvSpPr/>
            <p:nvPr/>
          </p:nvSpPr>
          <p:spPr>
            <a:xfrm>
              <a:off x="6336175" y="1810557"/>
              <a:ext cx="117450" cy="117450"/>
            </a:xfrm>
            <a:custGeom>
              <a:avLst/>
              <a:gdLst/>
              <a:ahLst/>
              <a:cxnLst/>
              <a:rect l="l" t="t" r="r" b="b"/>
              <a:pathLst>
                <a:path w="3512" h="3512" extrusionOk="0">
                  <a:moveTo>
                    <a:pt x="1754" y="0"/>
                  </a:moveTo>
                  <a:cubicBezTo>
                    <a:pt x="786" y="0"/>
                    <a:pt x="1" y="787"/>
                    <a:pt x="1" y="1758"/>
                  </a:cubicBezTo>
                  <a:cubicBezTo>
                    <a:pt x="1" y="2726"/>
                    <a:pt x="786" y="3511"/>
                    <a:pt x="1754" y="3511"/>
                  </a:cubicBezTo>
                  <a:cubicBezTo>
                    <a:pt x="2725" y="3511"/>
                    <a:pt x="3512" y="2726"/>
                    <a:pt x="3512" y="1758"/>
                  </a:cubicBezTo>
                  <a:cubicBezTo>
                    <a:pt x="3512" y="787"/>
                    <a:pt x="2725" y="0"/>
                    <a:pt x="175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5" name="Google Shape;1615;p33"/>
            <p:cNvSpPr/>
            <p:nvPr/>
          </p:nvSpPr>
          <p:spPr>
            <a:xfrm>
              <a:off x="6355972" y="1959601"/>
              <a:ext cx="117450" cy="117617"/>
            </a:xfrm>
            <a:custGeom>
              <a:avLst/>
              <a:gdLst/>
              <a:ahLst/>
              <a:cxnLst/>
              <a:rect l="l" t="t" r="r" b="b"/>
              <a:pathLst>
                <a:path w="3512" h="3517" extrusionOk="0">
                  <a:moveTo>
                    <a:pt x="1758" y="0"/>
                  </a:moveTo>
                  <a:cubicBezTo>
                    <a:pt x="787" y="0"/>
                    <a:pt x="0" y="787"/>
                    <a:pt x="0" y="1758"/>
                  </a:cubicBezTo>
                  <a:cubicBezTo>
                    <a:pt x="0" y="2730"/>
                    <a:pt x="787" y="3516"/>
                    <a:pt x="1758" y="3516"/>
                  </a:cubicBezTo>
                  <a:cubicBezTo>
                    <a:pt x="2726" y="3516"/>
                    <a:pt x="3511" y="2730"/>
                    <a:pt x="3511" y="1758"/>
                  </a:cubicBezTo>
                  <a:cubicBezTo>
                    <a:pt x="3511" y="787"/>
                    <a:pt x="2726" y="0"/>
                    <a:pt x="175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33"/>
            <p:cNvSpPr/>
            <p:nvPr/>
          </p:nvSpPr>
          <p:spPr>
            <a:xfrm>
              <a:off x="6329654" y="1643656"/>
              <a:ext cx="315563" cy="439936"/>
            </a:xfrm>
            <a:custGeom>
              <a:avLst/>
              <a:gdLst/>
              <a:ahLst/>
              <a:cxnLst/>
              <a:rect l="l" t="t" r="r" b="b"/>
              <a:pathLst>
                <a:path w="9436" h="13155" extrusionOk="0">
                  <a:moveTo>
                    <a:pt x="7288" y="388"/>
                  </a:moveTo>
                  <a:cubicBezTo>
                    <a:pt x="7613" y="388"/>
                    <a:pt x="7925" y="512"/>
                    <a:pt x="8159" y="742"/>
                  </a:cubicBezTo>
                  <a:cubicBezTo>
                    <a:pt x="8402" y="976"/>
                    <a:pt x="8534" y="1285"/>
                    <a:pt x="8539" y="1621"/>
                  </a:cubicBezTo>
                  <a:cubicBezTo>
                    <a:pt x="8544" y="2036"/>
                    <a:pt x="8345" y="2421"/>
                    <a:pt x="8018" y="2659"/>
                  </a:cubicBezTo>
                  <a:cubicBezTo>
                    <a:pt x="7762" y="1824"/>
                    <a:pt x="7201" y="1126"/>
                    <a:pt x="6463" y="698"/>
                  </a:cubicBezTo>
                  <a:cubicBezTo>
                    <a:pt x="6683" y="504"/>
                    <a:pt x="6971" y="388"/>
                    <a:pt x="7272" y="388"/>
                  </a:cubicBezTo>
                  <a:cubicBezTo>
                    <a:pt x="7277" y="388"/>
                    <a:pt x="7283" y="388"/>
                    <a:pt x="7288" y="388"/>
                  </a:cubicBezTo>
                  <a:close/>
                  <a:moveTo>
                    <a:pt x="2192" y="388"/>
                  </a:moveTo>
                  <a:cubicBezTo>
                    <a:pt x="2492" y="388"/>
                    <a:pt x="2779" y="494"/>
                    <a:pt x="3005" y="684"/>
                  </a:cubicBezTo>
                  <a:cubicBezTo>
                    <a:pt x="2735" y="839"/>
                    <a:pt x="2488" y="1034"/>
                    <a:pt x="2267" y="1259"/>
                  </a:cubicBezTo>
                  <a:cubicBezTo>
                    <a:pt x="2192" y="1338"/>
                    <a:pt x="2196" y="1458"/>
                    <a:pt x="2271" y="1532"/>
                  </a:cubicBezTo>
                  <a:cubicBezTo>
                    <a:pt x="2308" y="1569"/>
                    <a:pt x="2357" y="1588"/>
                    <a:pt x="2406" y="1588"/>
                  </a:cubicBezTo>
                  <a:cubicBezTo>
                    <a:pt x="2456" y="1588"/>
                    <a:pt x="2507" y="1568"/>
                    <a:pt x="2545" y="1528"/>
                  </a:cubicBezTo>
                  <a:cubicBezTo>
                    <a:pt x="3124" y="936"/>
                    <a:pt x="3896" y="610"/>
                    <a:pt x="4728" y="610"/>
                  </a:cubicBezTo>
                  <a:cubicBezTo>
                    <a:pt x="6410" y="610"/>
                    <a:pt x="7780" y="1978"/>
                    <a:pt x="7780" y="3662"/>
                  </a:cubicBezTo>
                  <a:cubicBezTo>
                    <a:pt x="7780" y="4055"/>
                    <a:pt x="7709" y="4439"/>
                    <a:pt x="7563" y="4802"/>
                  </a:cubicBezTo>
                  <a:cubicBezTo>
                    <a:pt x="7541" y="4797"/>
                    <a:pt x="7523" y="4797"/>
                    <a:pt x="7505" y="4797"/>
                  </a:cubicBezTo>
                  <a:cubicBezTo>
                    <a:pt x="6481" y="4797"/>
                    <a:pt x="5637" y="5592"/>
                    <a:pt x="5562" y="6600"/>
                  </a:cubicBezTo>
                  <a:cubicBezTo>
                    <a:pt x="5293" y="6679"/>
                    <a:pt x="5010" y="6714"/>
                    <a:pt x="4728" y="6714"/>
                  </a:cubicBezTo>
                  <a:cubicBezTo>
                    <a:pt x="4444" y="6714"/>
                    <a:pt x="4161" y="6679"/>
                    <a:pt x="3892" y="6600"/>
                  </a:cubicBezTo>
                  <a:cubicBezTo>
                    <a:pt x="3817" y="5592"/>
                    <a:pt x="2973" y="4797"/>
                    <a:pt x="1949" y="4797"/>
                  </a:cubicBezTo>
                  <a:cubicBezTo>
                    <a:pt x="1931" y="4797"/>
                    <a:pt x="1913" y="4797"/>
                    <a:pt x="1892" y="4802"/>
                  </a:cubicBezTo>
                  <a:cubicBezTo>
                    <a:pt x="1750" y="4439"/>
                    <a:pt x="1674" y="4055"/>
                    <a:pt x="1674" y="3662"/>
                  </a:cubicBezTo>
                  <a:cubicBezTo>
                    <a:pt x="1674" y="3083"/>
                    <a:pt x="1839" y="2522"/>
                    <a:pt x="2143" y="2036"/>
                  </a:cubicBezTo>
                  <a:cubicBezTo>
                    <a:pt x="2200" y="1943"/>
                    <a:pt x="2174" y="1824"/>
                    <a:pt x="2086" y="1771"/>
                  </a:cubicBezTo>
                  <a:cubicBezTo>
                    <a:pt x="2052" y="1750"/>
                    <a:pt x="2016" y="1740"/>
                    <a:pt x="1980" y="1740"/>
                  </a:cubicBezTo>
                  <a:cubicBezTo>
                    <a:pt x="1915" y="1740"/>
                    <a:pt x="1853" y="1772"/>
                    <a:pt x="1816" y="1829"/>
                  </a:cubicBezTo>
                  <a:cubicBezTo>
                    <a:pt x="1657" y="2084"/>
                    <a:pt x="1533" y="2359"/>
                    <a:pt x="1445" y="2645"/>
                  </a:cubicBezTo>
                  <a:cubicBezTo>
                    <a:pt x="1127" y="2412"/>
                    <a:pt x="938" y="2041"/>
                    <a:pt x="938" y="1638"/>
                  </a:cubicBezTo>
                  <a:cubicBezTo>
                    <a:pt x="938" y="949"/>
                    <a:pt x="1498" y="388"/>
                    <a:pt x="2192" y="388"/>
                  </a:cubicBezTo>
                  <a:close/>
                  <a:moveTo>
                    <a:pt x="1949" y="5185"/>
                  </a:moveTo>
                  <a:cubicBezTo>
                    <a:pt x="2810" y="5185"/>
                    <a:pt x="3513" y="5884"/>
                    <a:pt x="3513" y="6749"/>
                  </a:cubicBezTo>
                  <a:cubicBezTo>
                    <a:pt x="3513" y="7611"/>
                    <a:pt x="2810" y="8313"/>
                    <a:pt x="1949" y="8313"/>
                  </a:cubicBezTo>
                  <a:cubicBezTo>
                    <a:pt x="1087" y="8313"/>
                    <a:pt x="385" y="7611"/>
                    <a:pt x="385" y="6749"/>
                  </a:cubicBezTo>
                  <a:cubicBezTo>
                    <a:pt x="385" y="5884"/>
                    <a:pt x="1087" y="5185"/>
                    <a:pt x="1949" y="5185"/>
                  </a:cubicBezTo>
                  <a:close/>
                  <a:moveTo>
                    <a:pt x="5570" y="6997"/>
                  </a:moveTo>
                  <a:cubicBezTo>
                    <a:pt x="5686" y="7898"/>
                    <a:pt x="6418" y="8608"/>
                    <a:pt x="7329" y="8688"/>
                  </a:cubicBezTo>
                  <a:lnTo>
                    <a:pt x="7386" y="8985"/>
                  </a:lnTo>
                  <a:cubicBezTo>
                    <a:pt x="7409" y="9099"/>
                    <a:pt x="7421" y="9214"/>
                    <a:pt x="7431" y="9329"/>
                  </a:cubicBezTo>
                  <a:cubicBezTo>
                    <a:pt x="7267" y="9281"/>
                    <a:pt x="7091" y="9258"/>
                    <a:pt x="6913" y="9258"/>
                  </a:cubicBezTo>
                  <a:cubicBezTo>
                    <a:pt x="5835" y="9258"/>
                    <a:pt x="4961" y="10133"/>
                    <a:pt x="4961" y="11206"/>
                  </a:cubicBezTo>
                  <a:cubicBezTo>
                    <a:pt x="4961" y="11550"/>
                    <a:pt x="5054" y="11874"/>
                    <a:pt x="5209" y="12156"/>
                  </a:cubicBezTo>
                  <a:cubicBezTo>
                    <a:pt x="5050" y="12182"/>
                    <a:pt x="4891" y="12200"/>
                    <a:pt x="4728" y="12200"/>
                  </a:cubicBezTo>
                  <a:cubicBezTo>
                    <a:pt x="4563" y="12200"/>
                    <a:pt x="4404" y="12182"/>
                    <a:pt x="4245" y="12156"/>
                  </a:cubicBezTo>
                  <a:cubicBezTo>
                    <a:pt x="4400" y="11874"/>
                    <a:pt x="4493" y="11550"/>
                    <a:pt x="4493" y="11206"/>
                  </a:cubicBezTo>
                  <a:cubicBezTo>
                    <a:pt x="4493" y="10133"/>
                    <a:pt x="3619" y="9258"/>
                    <a:pt x="2545" y="9258"/>
                  </a:cubicBezTo>
                  <a:cubicBezTo>
                    <a:pt x="2363" y="9258"/>
                    <a:pt x="2192" y="9281"/>
                    <a:pt x="2024" y="9329"/>
                  </a:cubicBezTo>
                  <a:cubicBezTo>
                    <a:pt x="2033" y="9214"/>
                    <a:pt x="2045" y="9099"/>
                    <a:pt x="2068" y="8985"/>
                  </a:cubicBezTo>
                  <a:lnTo>
                    <a:pt x="2125" y="8688"/>
                  </a:lnTo>
                  <a:cubicBezTo>
                    <a:pt x="3036" y="8608"/>
                    <a:pt x="3768" y="7898"/>
                    <a:pt x="3884" y="6997"/>
                  </a:cubicBezTo>
                  <a:cubicBezTo>
                    <a:pt x="4157" y="7063"/>
                    <a:pt x="4440" y="7103"/>
                    <a:pt x="4728" y="7103"/>
                  </a:cubicBezTo>
                  <a:cubicBezTo>
                    <a:pt x="5014" y="7103"/>
                    <a:pt x="5297" y="7063"/>
                    <a:pt x="5570" y="6997"/>
                  </a:cubicBezTo>
                  <a:close/>
                  <a:moveTo>
                    <a:pt x="2545" y="9642"/>
                  </a:moveTo>
                  <a:cubicBezTo>
                    <a:pt x="3407" y="9642"/>
                    <a:pt x="4108" y="10345"/>
                    <a:pt x="4108" y="11206"/>
                  </a:cubicBezTo>
                  <a:cubicBezTo>
                    <a:pt x="4108" y="12068"/>
                    <a:pt x="3407" y="12769"/>
                    <a:pt x="2545" y="12769"/>
                  </a:cubicBezTo>
                  <a:cubicBezTo>
                    <a:pt x="1680" y="12769"/>
                    <a:pt x="981" y="12068"/>
                    <a:pt x="981" y="11206"/>
                  </a:cubicBezTo>
                  <a:cubicBezTo>
                    <a:pt x="981" y="10345"/>
                    <a:pt x="1680" y="9642"/>
                    <a:pt x="2545" y="9642"/>
                  </a:cubicBezTo>
                  <a:close/>
                  <a:moveTo>
                    <a:pt x="6913" y="9642"/>
                  </a:moveTo>
                  <a:cubicBezTo>
                    <a:pt x="7775" y="9642"/>
                    <a:pt x="8477" y="10345"/>
                    <a:pt x="8477" y="11206"/>
                  </a:cubicBezTo>
                  <a:cubicBezTo>
                    <a:pt x="8477" y="12068"/>
                    <a:pt x="7775" y="12769"/>
                    <a:pt x="6913" y="12769"/>
                  </a:cubicBezTo>
                  <a:cubicBezTo>
                    <a:pt x="6047" y="12769"/>
                    <a:pt x="5346" y="12068"/>
                    <a:pt x="5346" y="11206"/>
                  </a:cubicBezTo>
                  <a:cubicBezTo>
                    <a:pt x="5346" y="10345"/>
                    <a:pt x="6047" y="9642"/>
                    <a:pt x="6913" y="9642"/>
                  </a:cubicBezTo>
                  <a:close/>
                  <a:moveTo>
                    <a:pt x="7287" y="0"/>
                  </a:moveTo>
                  <a:cubicBezTo>
                    <a:pt x="7280" y="0"/>
                    <a:pt x="7273" y="0"/>
                    <a:pt x="7267" y="0"/>
                  </a:cubicBezTo>
                  <a:cubicBezTo>
                    <a:pt x="6821" y="9"/>
                    <a:pt x="6406" y="190"/>
                    <a:pt x="6100" y="512"/>
                  </a:cubicBezTo>
                  <a:cubicBezTo>
                    <a:pt x="5682" y="327"/>
                    <a:pt x="5217" y="225"/>
                    <a:pt x="4728" y="225"/>
                  </a:cubicBezTo>
                  <a:cubicBezTo>
                    <a:pt x="4250" y="225"/>
                    <a:pt x="3790" y="318"/>
                    <a:pt x="3366" y="504"/>
                  </a:cubicBezTo>
                  <a:cubicBezTo>
                    <a:pt x="3062" y="181"/>
                    <a:pt x="2638" y="0"/>
                    <a:pt x="2192" y="0"/>
                  </a:cubicBezTo>
                  <a:cubicBezTo>
                    <a:pt x="1286" y="0"/>
                    <a:pt x="553" y="737"/>
                    <a:pt x="553" y="1638"/>
                  </a:cubicBezTo>
                  <a:cubicBezTo>
                    <a:pt x="553" y="2221"/>
                    <a:pt x="853" y="2747"/>
                    <a:pt x="1344" y="3043"/>
                  </a:cubicBezTo>
                  <a:cubicBezTo>
                    <a:pt x="1309" y="3246"/>
                    <a:pt x="1291" y="3454"/>
                    <a:pt x="1291" y="3662"/>
                  </a:cubicBezTo>
                  <a:cubicBezTo>
                    <a:pt x="1291" y="4072"/>
                    <a:pt x="1362" y="4470"/>
                    <a:pt x="1498" y="4850"/>
                  </a:cubicBezTo>
                  <a:cubicBezTo>
                    <a:pt x="641" y="5053"/>
                    <a:pt x="0" y="5826"/>
                    <a:pt x="0" y="6749"/>
                  </a:cubicBezTo>
                  <a:cubicBezTo>
                    <a:pt x="0" y="7748"/>
                    <a:pt x="761" y="8578"/>
                    <a:pt x="1733" y="8684"/>
                  </a:cubicBezTo>
                  <a:lnTo>
                    <a:pt x="1688" y="8910"/>
                  </a:lnTo>
                  <a:cubicBezTo>
                    <a:pt x="1653" y="9099"/>
                    <a:pt x="1635" y="9293"/>
                    <a:pt x="1635" y="9483"/>
                  </a:cubicBezTo>
                  <a:cubicBezTo>
                    <a:pt x="1017" y="9811"/>
                    <a:pt x="593" y="10459"/>
                    <a:pt x="593" y="11206"/>
                  </a:cubicBezTo>
                  <a:cubicBezTo>
                    <a:pt x="593" y="12280"/>
                    <a:pt x="1468" y="13154"/>
                    <a:pt x="2545" y="13154"/>
                  </a:cubicBezTo>
                  <a:cubicBezTo>
                    <a:pt x="3124" y="13154"/>
                    <a:pt x="3645" y="12902"/>
                    <a:pt x="4002" y="12500"/>
                  </a:cubicBezTo>
                  <a:cubicBezTo>
                    <a:pt x="4237" y="12553"/>
                    <a:pt x="4479" y="12584"/>
                    <a:pt x="4728" y="12584"/>
                  </a:cubicBezTo>
                  <a:cubicBezTo>
                    <a:pt x="4975" y="12584"/>
                    <a:pt x="5217" y="12553"/>
                    <a:pt x="5456" y="12500"/>
                  </a:cubicBezTo>
                  <a:cubicBezTo>
                    <a:pt x="5809" y="12902"/>
                    <a:pt x="6330" y="13154"/>
                    <a:pt x="6913" y="13154"/>
                  </a:cubicBezTo>
                  <a:cubicBezTo>
                    <a:pt x="7987" y="13154"/>
                    <a:pt x="8862" y="12280"/>
                    <a:pt x="8862" y="11206"/>
                  </a:cubicBezTo>
                  <a:cubicBezTo>
                    <a:pt x="8862" y="10459"/>
                    <a:pt x="8438" y="9811"/>
                    <a:pt x="7819" y="9483"/>
                  </a:cubicBezTo>
                  <a:cubicBezTo>
                    <a:pt x="7819" y="9293"/>
                    <a:pt x="7802" y="9099"/>
                    <a:pt x="7766" y="8910"/>
                  </a:cubicBezTo>
                  <a:lnTo>
                    <a:pt x="7722" y="8684"/>
                  </a:lnTo>
                  <a:cubicBezTo>
                    <a:pt x="8552" y="8591"/>
                    <a:pt x="9246" y="7968"/>
                    <a:pt x="9413" y="7138"/>
                  </a:cubicBezTo>
                  <a:cubicBezTo>
                    <a:pt x="9436" y="7032"/>
                    <a:pt x="9370" y="6930"/>
                    <a:pt x="9264" y="6912"/>
                  </a:cubicBezTo>
                  <a:cubicBezTo>
                    <a:pt x="9251" y="6910"/>
                    <a:pt x="9238" y="6908"/>
                    <a:pt x="9225" y="6908"/>
                  </a:cubicBezTo>
                  <a:cubicBezTo>
                    <a:pt x="9138" y="6908"/>
                    <a:pt x="9057" y="6970"/>
                    <a:pt x="9038" y="7063"/>
                  </a:cubicBezTo>
                  <a:cubicBezTo>
                    <a:pt x="8888" y="7787"/>
                    <a:pt x="8247" y="8313"/>
                    <a:pt x="7505" y="8313"/>
                  </a:cubicBezTo>
                  <a:cubicBezTo>
                    <a:pt x="6644" y="8313"/>
                    <a:pt x="5941" y="7611"/>
                    <a:pt x="5941" y="6749"/>
                  </a:cubicBezTo>
                  <a:cubicBezTo>
                    <a:pt x="5941" y="5884"/>
                    <a:pt x="6644" y="5181"/>
                    <a:pt x="7505" y="5181"/>
                  </a:cubicBezTo>
                  <a:cubicBezTo>
                    <a:pt x="8243" y="5181"/>
                    <a:pt x="8888" y="5707"/>
                    <a:pt x="9038" y="6427"/>
                  </a:cubicBezTo>
                  <a:cubicBezTo>
                    <a:pt x="9054" y="6519"/>
                    <a:pt x="9136" y="6582"/>
                    <a:pt x="9224" y="6582"/>
                  </a:cubicBezTo>
                  <a:cubicBezTo>
                    <a:pt x="9237" y="6582"/>
                    <a:pt x="9251" y="6580"/>
                    <a:pt x="9264" y="6577"/>
                  </a:cubicBezTo>
                  <a:cubicBezTo>
                    <a:pt x="9370" y="6555"/>
                    <a:pt x="9436" y="6453"/>
                    <a:pt x="9413" y="6347"/>
                  </a:cubicBezTo>
                  <a:cubicBezTo>
                    <a:pt x="9260" y="5601"/>
                    <a:pt x="8676" y="5022"/>
                    <a:pt x="7956" y="4850"/>
                  </a:cubicBezTo>
                  <a:cubicBezTo>
                    <a:pt x="8093" y="4470"/>
                    <a:pt x="8163" y="4072"/>
                    <a:pt x="8163" y="3662"/>
                  </a:cubicBezTo>
                  <a:cubicBezTo>
                    <a:pt x="8163" y="3454"/>
                    <a:pt x="8146" y="3251"/>
                    <a:pt x="8110" y="3052"/>
                  </a:cubicBezTo>
                  <a:cubicBezTo>
                    <a:pt x="8618" y="2761"/>
                    <a:pt x="8932" y="2209"/>
                    <a:pt x="8923" y="1617"/>
                  </a:cubicBezTo>
                  <a:cubicBezTo>
                    <a:pt x="8919" y="1179"/>
                    <a:pt x="8742" y="769"/>
                    <a:pt x="8428" y="464"/>
                  </a:cubicBezTo>
                  <a:cubicBezTo>
                    <a:pt x="8120" y="164"/>
                    <a:pt x="7717" y="0"/>
                    <a:pt x="72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33"/>
            <p:cNvSpPr/>
            <p:nvPr/>
          </p:nvSpPr>
          <p:spPr>
            <a:xfrm>
              <a:off x="6460406" y="1755314"/>
              <a:ext cx="54645" cy="22774"/>
            </a:xfrm>
            <a:custGeom>
              <a:avLst/>
              <a:gdLst/>
              <a:ahLst/>
              <a:cxnLst/>
              <a:rect l="l" t="t" r="r" b="b"/>
              <a:pathLst>
                <a:path w="1634" h="681" extrusionOk="0">
                  <a:moveTo>
                    <a:pt x="818" y="1"/>
                  </a:moveTo>
                  <a:cubicBezTo>
                    <a:pt x="765" y="1"/>
                    <a:pt x="716" y="22"/>
                    <a:pt x="680" y="58"/>
                  </a:cubicBezTo>
                  <a:lnTo>
                    <a:pt x="618" y="119"/>
                  </a:lnTo>
                  <a:cubicBezTo>
                    <a:pt x="504" y="234"/>
                    <a:pt x="353" y="296"/>
                    <a:pt x="194" y="296"/>
                  </a:cubicBezTo>
                  <a:cubicBezTo>
                    <a:pt x="88" y="296"/>
                    <a:pt x="0" y="380"/>
                    <a:pt x="0" y="486"/>
                  </a:cubicBezTo>
                  <a:cubicBezTo>
                    <a:pt x="0" y="596"/>
                    <a:pt x="88" y="680"/>
                    <a:pt x="194" y="680"/>
                  </a:cubicBezTo>
                  <a:cubicBezTo>
                    <a:pt x="424" y="680"/>
                    <a:pt x="640" y="601"/>
                    <a:pt x="818" y="460"/>
                  </a:cubicBezTo>
                  <a:cubicBezTo>
                    <a:pt x="994" y="601"/>
                    <a:pt x="1210" y="680"/>
                    <a:pt x="1440" y="680"/>
                  </a:cubicBezTo>
                  <a:cubicBezTo>
                    <a:pt x="1546" y="680"/>
                    <a:pt x="1634" y="596"/>
                    <a:pt x="1634" y="486"/>
                  </a:cubicBezTo>
                  <a:cubicBezTo>
                    <a:pt x="1634" y="380"/>
                    <a:pt x="1546" y="296"/>
                    <a:pt x="1440" y="296"/>
                  </a:cubicBezTo>
                  <a:cubicBezTo>
                    <a:pt x="1281" y="296"/>
                    <a:pt x="1130" y="234"/>
                    <a:pt x="1016" y="119"/>
                  </a:cubicBezTo>
                  <a:lnTo>
                    <a:pt x="954" y="58"/>
                  </a:lnTo>
                  <a:cubicBezTo>
                    <a:pt x="918" y="22"/>
                    <a:pt x="871" y="1"/>
                    <a:pt x="8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33"/>
            <p:cNvSpPr/>
            <p:nvPr/>
          </p:nvSpPr>
          <p:spPr>
            <a:xfrm>
              <a:off x="6536015" y="1745583"/>
              <a:ext cx="12909" cy="22607"/>
            </a:xfrm>
            <a:custGeom>
              <a:avLst/>
              <a:gdLst/>
              <a:ahLst/>
              <a:cxnLst/>
              <a:rect l="l" t="t" r="r" b="b"/>
              <a:pathLst>
                <a:path w="386" h="676" extrusionOk="0">
                  <a:moveTo>
                    <a:pt x="194" y="0"/>
                  </a:moveTo>
                  <a:cubicBezTo>
                    <a:pt x="84" y="0"/>
                    <a:pt x="0" y="88"/>
                    <a:pt x="0" y="194"/>
                  </a:cubicBezTo>
                  <a:lnTo>
                    <a:pt x="0" y="486"/>
                  </a:lnTo>
                  <a:cubicBezTo>
                    <a:pt x="0" y="592"/>
                    <a:pt x="84" y="675"/>
                    <a:pt x="194" y="675"/>
                  </a:cubicBezTo>
                  <a:cubicBezTo>
                    <a:pt x="300" y="675"/>
                    <a:pt x="385" y="592"/>
                    <a:pt x="385" y="486"/>
                  </a:cubicBezTo>
                  <a:lnTo>
                    <a:pt x="385" y="194"/>
                  </a:lnTo>
                  <a:cubicBezTo>
                    <a:pt x="385" y="88"/>
                    <a:pt x="300" y="0"/>
                    <a:pt x="1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33"/>
            <p:cNvSpPr/>
            <p:nvPr/>
          </p:nvSpPr>
          <p:spPr>
            <a:xfrm>
              <a:off x="6426565" y="1745583"/>
              <a:ext cx="12875" cy="22607"/>
            </a:xfrm>
            <a:custGeom>
              <a:avLst/>
              <a:gdLst/>
              <a:ahLst/>
              <a:cxnLst/>
              <a:rect l="l" t="t" r="r" b="b"/>
              <a:pathLst>
                <a:path w="385" h="676" extrusionOk="0">
                  <a:moveTo>
                    <a:pt x="195" y="0"/>
                  </a:moveTo>
                  <a:cubicBezTo>
                    <a:pt x="89" y="0"/>
                    <a:pt x="1" y="88"/>
                    <a:pt x="1" y="194"/>
                  </a:cubicBezTo>
                  <a:lnTo>
                    <a:pt x="1" y="486"/>
                  </a:lnTo>
                  <a:cubicBezTo>
                    <a:pt x="1" y="592"/>
                    <a:pt x="89" y="675"/>
                    <a:pt x="195" y="675"/>
                  </a:cubicBezTo>
                  <a:cubicBezTo>
                    <a:pt x="301" y="675"/>
                    <a:pt x="385" y="592"/>
                    <a:pt x="385" y="486"/>
                  </a:cubicBezTo>
                  <a:lnTo>
                    <a:pt x="385" y="194"/>
                  </a:lnTo>
                  <a:cubicBezTo>
                    <a:pt x="385" y="88"/>
                    <a:pt x="301" y="0"/>
                    <a:pt x="1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33"/>
            <p:cNvSpPr/>
            <p:nvPr/>
          </p:nvSpPr>
          <p:spPr>
            <a:xfrm>
              <a:off x="6531166" y="1773740"/>
              <a:ext cx="22607" cy="12909"/>
            </a:xfrm>
            <a:custGeom>
              <a:avLst/>
              <a:gdLst/>
              <a:ahLst/>
              <a:cxnLst/>
              <a:rect l="l" t="t" r="r" b="b"/>
              <a:pathLst>
                <a:path w="676" h="386" extrusionOk="0">
                  <a:moveTo>
                    <a:pt x="190" y="1"/>
                  </a:moveTo>
                  <a:cubicBezTo>
                    <a:pt x="84" y="1"/>
                    <a:pt x="0" y="90"/>
                    <a:pt x="0" y="196"/>
                  </a:cubicBezTo>
                  <a:cubicBezTo>
                    <a:pt x="0" y="302"/>
                    <a:pt x="84" y="386"/>
                    <a:pt x="190" y="386"/>
                  </a:cubicBezTo>
                  <a:lnTo>
                    <a:pt x="486" y="386"/>
                  </a:lnTo>
                  <a:cubicBezTo>
                    <a:pt x="592" y="386"/>
                    <a:pt x="675" y="302"/>
                    <a:pt x="675" y="196"/>
                  </a:cubicBezTo>
                  <a:cubicBezTo>
                    <a:pt x="675" y="90"/>
                    <a:pt x="592" y="1"/>
                    <a:pt x="486" y="1"/>
                  </a:cubicBezTo>
                  <a:close/>
                </a:path>
              </a:pathLst>
            </a:custGeom>
            <a:solidFill>
              <a:srgbClr val="E6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33"/>
            <p:cNvSpPr/>
            <p:nvPr/>
          </p:nvSpPr>
          <p:spPr>
            <a:xfrm>
              <a:off x="6421682" y="1773740"/>
              <a:ext cx="22641" cy="12909"/>
            </a:xfrm>
            <a:custGeom>
              <a:avLst/>
              <a:gdLst/>
              <a:ahLst/>
              <a:cxnLst/>
              <a:rect l="l" t="t" r="r" b="b"/>
              <a:pathLst>
                <a:path w="677" h="386" extrusionOk="0">
                  <a:moveTo>
                    <a:pt x="195" y="1"/>
                  </a:moveTo>
                  <a:cubicBezTo>
                    <a:pt x="84" y="1"/>
                    <a:pt x="1" y="90"/>
                    <a:pt x="1" y="196"/>
                  </a:cubicBezTo>
                  <a:cubicBezTo>
                    <a:pt x="1" y="302"/>
                    <a:pt x="84" y="386"/>
                    <a:pt x="195" y="386"/>
                  </a:cubicBezTo>
                  <a:lnTo>
                    <a:pt x="486" y="386"/>
                  </a:lnTo>
                  <a:cubicBezTo>
                    <a:pt x="592" y="386"/>
                    <a:pt x="677" y="302"/>
                    <a:pt x="677" y="196"/>
                  </a:cubicBezTo>
                  <a:cubicBezTo>
                    <a:pt x="677" y="90"/>
                    <a:pt x="592" y="1"/>
                    <a:pt x="486" y="1"/>
                  </a:cubicBezTo>
                  <a:close/>
                </a:path>
              </a:pathLst>
            </a:custGeom>
            <a:solidFill>
              <a:srgbClr val="E6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2" name="Google Shape;1622;p33"/>
          <p:cNvGrpSpPr/>
          <p:nvPr/>
        </p:nvGrpSpPr>
        <p:grpSpPr>
          <a:xfrm rot="-996848">
            <a:off x="964611" y="3743299"/>
            <a:ext cx="578609" cy="613743"/>
            <a:chOff x="5262906" y="2290294"/>
            <a:chExt cx="530933" cy="563172"/>
          </a:xfrm>
        </p:grpSpPr>
        <p:sp>
          <p:nvSpPr>
            <p:cNvPr id="1623" name="Google Shape;1623;p33"/>
            <p:cNvSpPr/>
            <p:nvPr/>
          </p:nvSpPr>
          <p:spPr>
            <a:xfrm>
              <a:off x="5262906" y="2290294"/>
              <a:ext cx="530933" cy="563172"/>
            </a:xfrm>
            <a:custGeom>
              <a:avLst/>
              <a:gdLst/>
              <a:ahLst/>
              <a:cxnLst/>
              <a:rect l="l" t="t" r="r" b="b"/>
              <a:pathLst>
                <a:path w="15876" h="16840" extrusionOk="0">
                  <a:moveTo>
                    <a:pt x="3697" y="1"/>
                  </a:moveTo>
                  <a:cubicBezTo>
                    <a:pt x="2364" y="1"/>
                    <a:pt x="1277" y="1083"/>
                    <a:pt x="1277" y="2417"/>
                  </a:cubicBezTo>
                  <a:lnTo>
                    <a:pt x="1277" y="3968"/>
                  </a:lnTo>
                  <a:cubicBezTo>
                    <a:pt x="1277" y="4370"/>
                    <a:pt x="1373" y="4749"/>
                    <a:pt x="1550" y="5081"/>
                  </a:cubicBezTo>
                  <a:cubicBezTo>
                    <a:pt x="552" y="6437"/>
                    <a:pt x="1" y="8089"/>
                    <a:pt x="1" y="9790"/>
                  </a:cubicBezTo>
                  <a:cubicBezTo>
                    <a:pt x="1" y="11062"/>
                    <a:pt x="292" y="12276"/>
                    <a:pt x="870" y="13403"/>
                  </a:cubicBezTo>
                  <a:cubicBezTo>
                    <a:pt x="1422" y="14476"/>
                    <a:pt x="2221" y="15426"/>
                    <a:pt x="3189" y="16145"/>
                  </a:cubicBezTo>
                  <a:cubicBezTo>
                    <a:pt x="3785" y="16592"/>
                    <a:pt x="4523" y="16840"/>
                    <a:pt x="5269" y="16840"/>
                  </a:cubicBezTo>
                  <a:lnTo>
                    <a:pt x="10606" y="16840"/>
                  </a:lnTo>
                  <a:cubicBezTo>
                    <a:pt x="11356" y="16840"/>
                    <a:pt x="12094" y="16592"/>
                    <a:pt x="12690" y="16145"/>
                  </a:cubicBezTo>
                  <a:cubicBezTo>
                    <a:pt x="13658" y="15426"/>
                    <a:pt x="14457" y="14476"/>
                    <a:pt x="15010" y="13403"/>
                  </a:cubicBezTo>
                  <a:cubicBezTo>
                    <a:pt x="15584" y="12276"/>
                    <a:pt x="15876" y="11062"/>
                    <a:pt x="15876" y="9790"/>
                  </a:cubicBezTo>
                  <a:cubicBezTo>
                    <a:pt x="15876" y="8089"/>
                    <a:pt x="15323" y="6437"/>
                    <a:pt x="14329" y="5081"/>
                  </a:cubicBezTo>
                  <a:cubicBezTo>
                    <a:pt x="14502" y="4749"/>
                    <a:pt x="14604" y="4370"/>
                    <a:pt x="14604" y="3968"/>
                  </a:cubicBezTo>
                  <a:lnTo>
                    <a:pt x="14604" y="2417"/>
                  </a:lnTo>
                  <a:cubicBezTo>
                    <a:pt x="14604" y="1083"/>
                    <a:pt x="13517" y="1"/>
                    <a:pt x="1218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28575" dist="28575" dir="138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4" name="Google Shape;1624;p33"/>
            <p:cNvSpPr/>
            <p:nvPr/>
          </p:nvSpPr>
          <p:spPr>
            <a:xfrm>
              <a:off x="5330957" y="2411448"/>
              <a:ext cx="394922" cy="373921"/>
            </a:xfrm>
            <a:custGeom>
              <a:avLst/>
              <a:gdLst/>
              <a:ahLst/>
              <a:cxnLst/>
              <a:rect l="l" t="t" r="r" b="b"/>
              <a:pathLst>
                <a:path w="11809" h="11181" extrusionOk="0">
                  <a:moveTo>
                    <a:pt x="1980" y="0"/>
                  </a:moveTo>
                  <a:lnTo>
                    <a:pt x="1980" y="1758"/>
                  </a:lnTo>
                  <a:cubicBezTo>
                    <a:pt x="765" y="2836"/>
                    <a:pt x="1" y="4413"/>
                    <a:pt x="1" y="6167"/>
                  </a:cubicBezTo>
                  <a:cubicBezTo>
                    <a:pt x="1" y="8102"/>
                    <a:pt x="934" y="9819"/>
                    <a:pt x="2373" y="10897"/>
                  </a:cubicBezTo>
                  <a:cubicBezTo>
                    <a:pt x="2620" y="11083"/>
                    <a:pt x="2926" y="11180"/>
                    <a:pt x="3234" y="11180"/>
                  </a:cubicBezTo>
                  <a:lnTo>
                    <a:pt x="8571" y="11180"/>
                  </a:lnTo>
                  <a:cubicBezTo>
                    <a:pt x="8885" y="11180"/>
                    <a:pt x="9189" y="11083"/>
                    <a:pt x="9436" y="10897"/>
                  </a:cubicBezTo>
                  <a:cubicBezTo>
                    <a:pt x="10877" y="9819"/>
                    <a:pt x="11809" y="8102"/>
                    <a:pt x="11809" y="6167"/>
                  </a:cubicBezTo>
                  <a:cubicBezTo>
                    <a:pt x="11809" y="4413"/>
                    <a:pt x="11044" y="2836"/>
                    <a:pt x="9829" y="1758"/>
                  </a:cubicBezTo>
                  <a:lnTo>
                    <a:pt x="982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5" name="Google Shape;1625;p33"/>
            <p:cNvSpPr/>
            <p:nvPr/>
          </p:nvSpPr>
          <p:spPr>
            <a:xfrm>
              <a:off x="5330957" y="2411448"/>
              <a:ext cx="134071" cy="373921"/>
            </a:xfrm>
            <a:custGeom>
              <a:avLst/>
              <a:gdLst/>
              <a:ahLst/>
              <a:cxnLst/>
              <a:rect l="l" t="t" r="r" b="b"/>
              <a:pathLst>
                <a:path w="4009" h="11181" extrusionOk="0">
                  <a:moveTo>
                    <a:pt x="1980" y="0"/>
                  </a:moveTo>
                  <a:lnTo>
                    <a:pt x="1980" y="1758"/>
                  </a:lnTo>
                  <a:cubicBezTo>
                    <a:pt x="765" y="2836"/>
                    <a:pt x="1" y="4413"/>
                    <a:pt x="1" y="6167"/>
                  </a:cubicBezTo>
                  <a:cubicBezTo>
                    <a:pt x="1" y="8102"/>
                    <a:pt x="934" y="9819"/>
                    <a:pt x="2373" y="10897"/>
                  </a:cubicBezTo>
                  <a:cubicBezTo>
                    <a:pt x="2620" y="11083"/>
                    <a:pt x="2926" y="11180"/>
                    <a:pt x="3234" y="11180"/>
                  </a:cubicBezTo>
                  <a:lnTo>
                    <a:pt x="4008" y="11180"/>
                  </a:lnTo>
                  <a:cubicBezTo>
                    <a:pt x="3694" y="11180"/>
                    <a:pt x="3393" y="11083"/>
                    <a:pt x="3142" y="10897"/>
                  </a:cubicBezTo>
                  <a:cubicBezTo>
                    <a:pt x="1702" y="9819"/>
                    <a:pt x="770" y="8102"/>
                    <a:pt x="770" y="6167"/>
                  </a:cubicBezTo>
                  <a:cubicBezTo>
                    <a:pt x="770" y="4413"/>
                    <a:pt x="1538" y="2836"/>
                    <a:pt x="2749" y="1758"/>
                  </a:cubicBezTo>
                  <a:lnTo>
                    <a:pt x="2749" y="0"/>
                  </a:ln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6" name="Google Shape;1626;p33"/>
            <p:cNvSpPr/>
            <p:nvPr/>
          </p:nvSpPr>
          <p:spPr>
            <a:xfrm>
              <a:off x="5574002" y="2564906"/>
              <a:ext cx="112868" cy="112868"/>
            </a:xfrm>
            <a:custGeom>
              <a:avLst/>
              <a:gdLst/>
              <a:ahLst/>
              <a:cxnLst/>
              <a:rect l="l" t="t" r="r" b="b"/>
              <a:pathLst>
                <a:path w="3375" h="3375" extrusionOk="0">
                  <a:moveTo>
                    <a:pt x="1687" y="1"/>
                  </a:moveTo>
                  <a:cubicBezTo>
                    <a:pt x="755" y="1"/>
                    <a:pt x="0" y="756"/>
                    <a:pt x="0" y="1688"/>
                  </a:cubicBezTo>
                  <a:cubicBezTo>
                    <a:pt x="0" y="2620"/>
                    <a:pt x="755" y="3375"/>
                    <a:pt x="1687" y="3375"/>
                  </a:cubicBezTo>
                  <a:cubicBezTo>
                    <a:pt x="2619" y="3375"/>
                    <a:pt x="3374" y="2620"/>
                    <a:pt x="3374" y="1688"/>
                  </a:cubicBezTo>
                  <a:cubicBezTo>
                    <a:pt x="3374" y="756"/>
                    <a:pt x="2619" y="1"/>
                    <a:pt x="1687" y="1"/>
                  </a:cubicBezTo>
                  <a:close/>
                </a:path>
              </a:pathLst>
            </a:custGeom>
            <a:solidFill>
              <a:srgbClr val="BDE7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33"/>
            <p:cNvSpPr/>
            <p:nvPr/>
          </p:nvSpPr>
          <p:spPr>
            <a:xfrm>
              <a:off x="5574002" y="2564906"/>
              <a:ext cx="67387" cy="112868"/>
            </a:xfrm>
            <a:custGeom>
              <a:avLst/>
              <a:gdLst/>
              <a:ahLst/>
              <a:cxnLst/>
              <a:rect l="l" t="t" r="r" b="b"/>
              <a:pathLst>
                <a:path w="2015" h="3375" extrusionOk="0">
                  <a:moveTo>
                    <a:pt x="1687" y="1"/>
                  </a:moveTo>
                  <a:cubicBezTo>
                    <a:pt x="755" y="1"/>
                    <a:pt x="0" y="756"/>
                    <a:pt x="0" y="1688"/>
                  </a:cubicBezTo>
                  <a:cubicBezTo>
                    <a:pt x="0" y="2620"/>
                    <a:pt x="755" y="3375"/>
                    <a:pt x="1687" y="3375"/>
                  </a:cubicBezTo>
                  <a:cubicBezTo>
                    <a:pt x="1797" y="3375"/>
                    <a:pt x="1908" y="3366"/>
                    <a:pt x="2014" y="3344"/>
                  </a:cubicBezTo>
                  <a:cubicBezTo>
                    <a:pt x="1236" y="3189"/>
                    <a:pt x="653" y="2510"/>
                    <a:pt x="653" y="1688"/>
                  </a:cubicBezTo>
                  <a:cubicBezTo>
                    <a:pt x="653" y="867"/>
                    <a:pt x="1236" y="182"/>
                    <a:pt x="2014" y="31"/>
                  </a:cubicBezTo>
                  <a:cubicBezTo>
                    <a:pt x="1908" y="9"/>
                    <a:pt x="1797" y="1"/>
                    <a:pt x="1687" y="1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8" name="Google Shape;1628;p33"/>
            <p:cNvSpPr/>
            <p:nvPr/>
          </p:nvSpPr>
          <p:spPr>
            <a:xfrm>
              <a:off x="5369982" y="2564906"/>
              <a:ext cx="112902" cy="112868"/>
            </a:xfrm>
            <a:custGeom>
              <a:avLst/>
              <a:gdLst/>
              <a:ahLst/>
              <a:cxnLst/>
              <a:rect l="l" t="t" r="r" b="b"/>
              <a:pathLst>
                <a:path w="3376" h="3375" extrusionOk="0">
                  <a:moveTo>
                    <a:pt x="1688" y="1"/>
                  </a:moveTo>
                  <a:cubicBezTo>
                    <a:pt x="756" y="1"/>
                    <a:pt x="0" y="756"/>
                    <a:pt x="0" y="1688"/>
                  </a:cubicBezTo>
                  <a:cubicBezTo>
                    <a:pt x="0" y="2620"/>
                    <a:pt x="756" y="3375"/>
                    <a:pt x="1688" y="3375"/>
                  </a:cubicBezTo>
                  <a:cubicBezTo>
                    <a:pt x="2620" y="3375"/>
                    <a:pt x="3375" y="2620"/>
                    <a:pt x="3375" y="1688"/>
                  </a:cubicBezTo>
                  <a:cubicBezTo>
                    <a:pt x="3375" y="756"/>
                    <a:pt x="2620" y="1"/>
                    <a:pt x="16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9" name="Google Shape;1629;p33"/>
            <p:cNvSpPr/>
            <p:nvPr/>
          </p:nvSpPr>
          <p:spPr>
            <a:xfrm>
              <a:off x="5369982" y="2564906"/>
              <a:ext cx="67387" cy="112868"/>
            </a:xfrm>
            <a:custGeom>
              <a:avLst/>
              <a:gdLst/>
              <a:ahLst/>
              <a:cxnLst/>
              <a:rect l="l" t="t" r="r" b="b"/>
              <a:pathLst>
                <a:path w="2015" h="3375" extrusionOk="0">
                  <a:moveTo>
                    <a:pt x="1688" y="1"/>
                  </a:moveTo>
                  <a:cubicBezTo>
                    <a:pt x="756" y="1"/>
                    <a:pt x="0" y="756"/>
                    <a:pt x="0" y="1688"/>
                  </a:cubicBezTo>
                  <a:cubicBezTo>
                    <a:pt x="0" y="2620"/>
                    <a:pt x="756" y="3375"/>
                    <a:pt x="1688" y="3375"/>
                  </a:cubicBezTo>
                  <a:cubicBezTo>
                    <a:pt x="1798" y="3375"/>
                    <a:pt x="1908" y="3366"/>
                    <a:pt x="2014" y="3344"/>
                  </a:cubicBezTo>
                  <a:cubicBezTo>
                    <a:pt x="1237" y="3189"/>
                    <a:pt x="654" y="2510"/>
                    <a:pt x="654" y="1688"/>
                  </a:cubicBezTo>
                  <a:cubicBezTo>
                    <a:pt x="654" y="867"/>
                    <a:pt x="1237" y="182"/>
                    <a:pt x="2014" y="31"/>
                  </a:cubicBezTo>
                  <a:cubicBezTo>
                    <a:pt x="1908" y="9"/>
                    <a:pt x="1798" y="1"/>
                    <a:pt x="1688" y="1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33"/>
            <p:cNvSpPr/>
            <p:nvPr/>
          </p:nvSpPr>
          <p:spPr>
            <a:xfrm>
              <a:off x="5471875" y="2584134"/>
              <a:ext cx="113069" cy="112868"/>
            </a:xfrm>
            <a:custGeom>
              <a:avLst/>
              <a:gdLst/>
              <a:ahLst/>
              <a:cxnLst/>
              <a:rect l="l" t="t" r="r" b="b"/>
              <a:pathLst>
                <a:path w="3381" h="3375" extrusionOk="0">
                  <a:moveTo>
                    <a:pt x="1689" y="0"/>
                  </a:moveTo>
                  <a:cubicBezTo>
                    <a:pt x="757" y="0"/>
                    <a:pt x="1" y="755"/>
                    <a:pt x="1" y="1687"/>
                  </a:cubicBezTo>
                  <a:cubicBezTo>
                    <a:pt x="1" y="2620"/>
                    <a:pt x="757" y="3374"/>
                    <a:pt x="1689" y="3374"/>
                  </a:cubicBezTo>
                  <a:cubicBezTo>
                    <a:pt x="2620" y="3374"/>
                    <a:pt x="3381" y="2620"/>
                    <a:pt x="3381" y="1687"/>
                  </a:cubicBezTo>
                  <a:cubicBezTo>
                    <a:pt x="3381" y="755"/>
                    <a:pt x="2620" y="0"/>
                    <a:pt x="1689" y="0"/>
                  </a:cubicBezTo>
                  <a:close/>
                </a:path>
              </a:pathLst>
            </a:custGeom>
            <a:solidFill>
              <a:srgbClr val="FADA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33"/>
            <p:cNvSpPr/>
            <p:nvPr/>
          </p:nvSpPr>
          <p:spPr>
            <a:xfrm>
              <a:off x="5471875" y="2584134"/>
              <a:ext cx="67420" cy="112868"/>
            </a:xfrm>
            <a:custGeom>
              <a:avLst/>
              <a:gdLst/>
              <a:ahLst/>
              <a:cxnLst/>
              <a:rect l="l" t="t" r="r" b="b"/>
              <a:pathLst>
                <a:path w="2016" h="3375" extrusionOk="0">
                  <a:moveTo>
                    <a:pt x="1689" y="0"/>
                  </a:moveTo>
                  <a:cubicBezTo>
                    <a:pt x="757" y="0"/>
                    <a:pt x="1" y="755"/>
                    <a:pt x="1" y="1687"/>
                  </a:cubicBezTo>
                  <a:cubicBezTo>
                    <a:pt x="1" y="2620"/>
                    <a:pt x="757" y="3374"/>
                    <a:pt x="1689" y="3374"/>
                  </a:cubicBezTo>
                  <a:cubicBezTo>
                    <a:pt x="1803" y="3374"/>
                    <a:pt x="1909" y="3366"/>
                    <a:pt x="2015" y="3344"/>
                  </a:cubicBezTo>
                  <a:cubicBezTo>
                    <a:pt x="1242" y="3193"/>
                    <a:pt x="655" y="2508"/>
                    <a:pt x="655" y="1687"/>
                  </a:cubicBezTo>
                  <a:cubicBezTo>
                    <a:pt x="655" y="865"/>
                    <a:pt x="1242" y="186"/>
                    <a:pt x="2015" y="31"/>
                  </a:cubicBezTo>
                  <a:cubicBezTo>
                    <a:pt x="1909" y="9"/>
                    <a:pt x="1803" y="0"/>
                    <a:pt x="1689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33"/>
            <p:cNvSpPr/>
            <p:nvPr/>
          </p:nvSpPr>
          <p:spPr>
            <a:xfrm>
              <a:off x="5391852" y="2642287"/>
              <a:ext cx="112868" cy="113069"/>
            </a:xfrm>
            <a:custGeom>
              <a:avLst/>
              <a:gdLst/>
              <a:ahLst/>
              <a:cxnLst/>
              <a:rect l="l" t="t" r="r" b="b"/>
              <a:pathLst>
                <a:path w="3375" h="3381" extrusionOk="0">
                  <a:moveTo>
                    <a:pt x="1688" y="1"/>
                  </a:moveTo>
                  <a:cubicBezTo>
                    <a:pt x="756" y="1"/>
                    <a:pt x="0" y="757"/>
                    <a:pt x="0" y="1688"/>
                  </a:cubicBezTo>
                  <a:cubicBezTo>
                    <a:pt x="0" y="2620"/>
                    <a:pt x="756" y="3380"/>
                    <a:pt x="1688" y="3380"/>
                  </a:cubicBezTo>
                  <a:cubicBezTo>
                    <a:pt x="2620" y="3380"/>
                    <a:pt x="3375" y="2620"/>
                    <a:pt x="3375" y="1688"/>
                  </a:cubicBezTo>
                  <a:cubicBezTo>
                    <a:pt x="3375" y="757"/>
                    <a:pt x="2620" y="1"/>
                    <a:pt x="1688" y="1"/>
                  </a:cubicBezTo>
                  <a:close/>
                </a:path>
              </a:pathLst>
            </a:custGeom>
            <a:solidFill>
              <a:srgbClr val="7F47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33"/>
            <p:cNvSpPr/>
            <p:nvPr/>
          </p:nvSpPr>
          <p:spPr>
            <a:xfrm>
              <a:off x="5391852" y="2642287"/>
              <a:ext cx="67387" cy="113069"/>
            </a:xfrm>
            <a:custGeom>
              <a:avLst/>
              <a:gdLst/>
              <a:ahLst/>
              <a:cxnLst/>
              <a:rect l="l" t="t" r="r" b="b"/>
              <a:pathLst>
                <a:path w="2015" h="3381" extrusionOk="0">
                  <a:moveTo>
                    <a:pt x="1688" y="1"/>
                  </a:moveTo>
                  <a:cubicBezTo>
                    <a:pt x="756" y="1"/>
                    <a:pt x="0" y="757"/>
                    <a:pt x="0" y="1688"/>
                  </a:cubicBezTo>
                  <a:cubicBezTo>
                    <a:pt x="0" y="2620"/>
                    <a:pt x="756" y="3380"/>
                    <a:pt x="1688" y="3380"/>
                  </a:cubicBezTo>
                  <a:cubicBezTo>
                    <a:pt x="1798" y="3380"/>
                    <a:pt x="1908" y="3367"/>
                    <a:pt x="2014" y="3345"/>
                  </a:cubicBezTo>
                  <a:cubicBezTo>
                    <a:pt x="1237" y="3195"/>
                    <a:pt x="654" y="2510"/>
                    <a:pt x="654" y="1688"/>
                  </a:cubicBezTo>
                  <a:cubicBezTo>
                    <a:pt x="654" y="871"/>
                    <a:pt x="1237" y="186"/>
                    <a:pt x="2014" y="33"/>
                  </a:cubicBezTo>
                  <a:cubicBezTo>
                    <a:pt x="1908" y="15"/>
                    <a:pt x="1798" y="1"/>
                    <a:pt x="1688" y="1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33"/>
            <p:cNvSpPr/>
            <p:nvPr/>
          </p:nvSpPr>
          <p:spPr>
            <a:xfrm>
              <a:off x="5551965" y="2642287"/>
              <a:ext cx="113036" cy="113069"/>
            </a:xfrm>
            <a:custGeom>
              <a:avLst/>
              <a:gdLst/>
              <a:ahLst/>
              <a:cxnLst/>
              <a:rect l="l" t="t" r="r" b="b"/>
              <a:pathLst>
                <a:path w="3380" h="3381" extrusionOk="0">
                  <a:moveTo>
                    <a:pt x="1693" y="1"/>
                  </a:moveTo>
                  <a:cubicBezTo>
                    <a:pt x="760" y="1"/>
                    <a:pt x="1" y="757"/>
                    <a:pt x="1" y="1688"/>
                  </a:cubicBezTo>
                  <a:cubicBezTo>
                    <a:pt x="1" y="2620"/>
                    <a:pt x="760" y="3380"/>
                    <a:pt x="1693" y="3380"/>
                  </a:cubicBezTo>
                  <a:cubicBezTo>
                    <a:pt x="2624" y="3380"/>
                    <a:pt x="3379" y="2620"/>
                    <a:pt x="3379" y="1688"/>
                  </a:cubicBezTo>
                  <a:cubicBezTo>
                    <a:pt x="3379" y="757"/>
                    <a:pt x="2624" y="1"/>
                    <a:pt x="16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33"/>
            <p:cNvSpPr/>
            <p:nvPr/>
          </p:nvSpPr>
          <p:spPr>
            <a:xfrm>
              <a:off x="5551965" y="2642287"/>
              <a:ext cx="67554" cy="113069"/>
            </a:xfrm>
            <a:custGeom>
              <a:avLst/>
              <a:gdLst/>
              <a:ahLst/>
              <a:cxnLst/>
              <a:rect l="l" t="t" r="r" b="b"/>
              <a:pathLst>
                <a:path w="2020" h="3381" extrusionOk="0">
                  <a:moveTo>
                    <a:pt x="1693" y="1"/>
                  </a:moveTo>
                  <a:cubicBezTo>
                    <a:pt x="760" y="1"/>
                    <a:pt x="1" y="757"/>
                    <a:pt x="1" y="1688"/>
                  </a:cubicBezTo>
                  <a:cubicBezTo>
                    <a:pt x="1" y="2620"/>
                    <a:pt x="760" y="3380"/>
                    <a:pt x="1693" y="3380"/>
                  </a:cubicBezTo>
                  <a:cubicBezTo>
                    <a:pt x="1803" y="3380"/>
                    <a:pt x="1913" y="3367"/>
                    <a:pt x="2019" y="3345"/>
                  </a:cubicBezTo>
                  <a:cubicBezTo>
                    <a:pt x="1242" y="3195"/>
                    <a:pt x="659" y="2510"/>
                    <a:pt x="659" y="1688"/>
                  </a:cubicBezTo>
                  <a:cubicBezTo>
                    <a:pt x="659" y="871"/>
                    <a:pt x="1242" y="186"/>
                    <a:pt x="2019" y="33"/>
                  </a:cubicBezTo>
                  <a:cubicBezTo>
                    <a:pt x="1913" y="15"/>
                    <a:pt x="1803" y="1"/>
                    <a:pt x="1693" y="1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6" name="Google Shape;1636;p33"/>
            <p:cNvSpPr/>
            <p:nvPr/>
          </p:nvSpPr>
          <p:spPr>
            <a:xfrm>
              <a:off x="5471875" y="2656934"/>
              <a:ext cx="113069" cy="112868"/>
            </a:xfrm>
            <a:custGeom>
              <a:avLst/>
              <a:gdLst/>
              <a:ahLst/>
              <a:cxnLst/>
              <a:rect l="l" t="t" r="r" b="b"/>
              <a:pathLst>
                <a:path w="3381" h="3375" extrusionOk="0">
                  <a:moveTo>
                    <a:pt x="1689" y="1"/>
                  </a:moveTo>
                  <a:cubicBezTo>
                    <a:pt x="757" y="1"/>
                    <a:pt x="1" y="755"/>
                    <a:pt x="1" y="1688"/>
                  </a:cubicBezTo>
                  <a:cubicBezTo>
                    <a:pt x="1" y="2620"/>
                    <a:pt x="757" y="3375"/>
                    <a:pt x="1689" y="3375"/>
                  </a:cubicBezTo>
                  <a:cubicBezTo>
                    <a:pt x="2620" y="3375"/>
                    <a:pt x="3381" y="2620"/>
                    <a:pt x="3381" y="1688"/>
                  </a:cubicBezTo>
                  <a:cubicBezTo>
                    <a:pt x="3381" y="755"/>
                    <a:pt x="2620" y="1"/>
                    <a:pt x="1689" y="1"/>
                  </a:cubicBezTo>
                  <a:close/>
                </a:path>
              </a:pathLst>
            </a:custGeom>
            <a:solidFill>
              <a:srgbClr val="FFD8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7" name="Google Shape;1637;p33"/>
            <p:cNvSpPr/>
            <p:nvPr/>
          </p:nvSpPr>
          <p:spPr>
            <a:xfrm>
              <a:off x="5471875" y="2656934"/>
              <a:ext cx="67420" cy="112868"/>
            </a:xfrm>
            <a:custGeom>
              <a:avLst/>
              <a:gdLst/>
              <a:ahLst/>
              <a:cxnLst/>
              <a:rect l="l" t="t" r="r" b="b"/>
              <a:pathLst>
                <a:path w="2016" h="3375" extrusionOk="0">
                  <a:moveTo>
                    <a:pt x="1689" y="1"/>
                  </a:moveTo>
                  <a:cubicBezTo>
                    <a:pt x="757" y="1"/>
                    <a:pt x="1" y="755"/>
                    <a:pt x="1" y="1688"/>
                  </a:cubicBezTo>
                  <a:cubicBezTo>
                    <a:pt x="1" y="2620"/>
                    <a:pt x="757" y="3375"/>
                    <a:pt x="1689" y="3375"/>
                  </a:cubicBezTo>
                  <a:cubicBezTo>
                    <a:pt x="1803" y="3375"/>
                    <a:pt x="1909" y="3366"/>
                    <a:pt x="2015" y="3344"/>
                  </a:cubicBezTo>
                  <a:cubicBezTo>
                    <a:pt x="1242" y="3194"/>
                    <a:pt x="655" y="2510"/>
                    <a:pt x="655" y="1688"/>
                  </a:cubicBezTo>
                  <a:cubicBezTo>
                    <a:pt x="655" y="867"/>
                    <a:pt x="1242" y="186"/>
                    <a:pt x="2015" y="31"/>
                  </a:cubicBezTo>
                  <a:cubicBezTo>
                    <a:pt x="1909" y="9"/>
                    <a:pt x="1803" y="1"/>
                    <a:pt x="1689" y="1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33"/>
            <p:cNvSpPr/>
            <p:nvPr/>
          </p:nvSpPr>
          <p:spPr>
            <a:xfrm>
              <a:off x="5397169" y="2411448"/>
              <a:ext cx="262524" cy="58792"/>
            </a:xfrm>
            <a:custGeom>
              <a:avLst/>
              <a:gdLst/>
              <a:ahLst/>
              <a:cxnLst/>
              <a:rect l="l" t="t" r="r" b="b"/>
              <a:pathLst>
                <a:path w="7850" h="1758" extrusionOk="0">
                  <a:moveTo>
                    <a:pt x="0" y="0"/>
                  </a:moveTo>
                  <a:lnTo>
                    <a:pt x="0" y="1758"/>
                  </a:lnTo>
                  <a:lnTo>
                    <a:pt x="7849" y="1758"/>
                  </a:lnTo>
                  <a:lnTo>
                    <a:pt x="784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33"/>
            <p:cNvSpPr/>
            <p:nvPr/>
          </p:nvSpPr>
          <p:spPr>
            <a:xfrm>
              <a:off x="5397169" y="2411448"/>
              <a:ext cx="25717" cy="58792"/>
            </a:xfrm>
            <a:custGeom>
              <a:avLst/>
              <a:gdLst/>
              <a:ahLst/>
              <a:cxnLst/>
              <a:rect l="l" t="t" r="r" b="b"/>
              <a:pathLst>
                <a:path w="769" h="1758" extrusionOk="0">
                  <a:moveTo>
                    <a:pt x="0" y="0"/>
                  </a:moveTo>
                  <a:lnTo>
                    <a:pt x="0" y="1758"/>
                  </a:lnTo>
                  <a:lnTo>
                    <a:pt x="769" y="1758"/>
                  </a:lnTo>
                  <a:lnTo>
                    <a:pt x="769" y="0"/>
                  </a:ln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0" name="Google Shape;1640;p33"/>
            <p:cNvSpPr/>
            <p:nvPr/>
          </p:nvSpPr>
          <p:spPr>
            <a:xfrm>
              <a:off x="5373694" y="2358278"/>
              <a:ext cx="309510" cy="77553"/>
            </a:xfrm>
            <a:custGeom>
              <a:avLst/>
              <a:gdLst/>
              <a:ahLst/>
              <a:cxnLst/>
              <a:rect l="l" t="t" r="r" b="b"/>
              <a:pathLst>
                <a:path w="9255" h="2319" extrusionOk="0">
                  <a:moveTo>
                    <a:pt x="384" y="0"/>
                  </a:moveTo>
                  <a:cubicBezTo>
                    <a:pt x="172" y="0"/>
                    <a:pt x="0" y="172"/>
                    <a:pt x="0" y="384"/>
                  </a:cubicBezTo>
                  <a:lnTo>
                    <a:pt x="0" y="1935"/>
                  </a:lnTo>
                  <a:cubicBezTo>
                    <a:pt x="0" y="2147"/>
                    <a:pt x="172" y="2319"/>
                    <a:pt x="384" y="2319"/>
                  </a:cubicBezTo>
                  <a:lnTo>
                    <a:pt x="8869" y="2319"/>
                  </a:lnTo>
                  <a:cubicBezTo>
                    <a:pt x="9081" y="2319"/>
                    <a:pt x="9254" y="2147"/>
                    <a:pt x="9254" y="1935"/>
                  </a:cubicBezTo>
                  <a:lnTo>
                    <a:pt x="9254" y="384"/>
                  </a:lnTo>
                  <a:cubicBezTo>
                    <a:pt x="9254" y="172"/>
                    <a:pt x="9081" y="0"/>
                    <a:pt x="886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1" name="Google Shape;1641;p33"/>
            <p:cNvSpPr/>
            <p:nvPr/>
          </p:nvSpPr>
          <p:spPr>
            <a:xfrm>
              <a:off x="5373694" y="2358278"/>
              <a:ext cx="38559" cy="77553"/>
            </a:xfrm>
            <a:custGeom>
              <a:avLst/>
              <a:gdLst/>
              <a:ahLst/>
              <a:cxnLst/>
              <a:rect l="l" t="t" r="r" b="b"/>
              <a:pathLst>
                <a:path w="1153" h="2319" extrusionOk="0">
                  <a:moveTo>
                    <a:pt x="384" y="0"/>
                  </a:moveTo>
                  <a:cubicBezTo>
                    <a:pt x="172" y="0"/>
                    <a:pt x="0" y="172"/>
                    <a:pt x="0" y="384"/>
                  </a:cubicBezTo>
                  <a:lnTo>
                    <a:pt x="0" y="1935"/>
                  </a:lnTo>
                  <a:cubicBezTo>
                    <a:pt x="0" y="2147"/>
                    <a:pt x="172" y="2319"/>
                    <a:pt x="384" y="2319"/>
                  </a:cubicBezTo>
                  <a:lnTo>
                    <a:pt x="1153" y="2319"/>
                  </a:lnTo>
                  <a:cubicBezTo>
                    <a:pt x="941" y="2319"/>
                    <a:pt x="769" y="2147"/>
                    <a:pt x="769" y="1935"/>
                  </a:cubicBezTo>
                  <a:lnTo>
                    <a:pt x="769" y="384"/>
                  </a:lnTo>
                  <a:cubicBezTo>
                    <a:pt x="769" y="172"/>
                    <a:pt x="941" y="0"/>
                    <a:pt x="1153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33"/>
            <p:cNvSpPr/>
            <p:nvPr/>
          </p:nvSpPr>
          <p:spPr>
            <a:xfrm>
              <a:off x="5324470" y="2351924"/>
              <a:ext cx="407764" cy="439936"/>
            </a:xfrm>
            <a:custGeom>
              <a:avLst/>
              <a:gdLst/>
              <a:ahLst/>
              <a:cxnLst/>
              <a:rect l="l" t="t" r="r" b="b"/>
              <a:pathLst>
                <a:path w="12193" h="13155" extrusionOk="0">
                  <a:moveTo>
                    <a:pt x="3128" y="384"/>
                  </a:moveTo>
                  <a:lnTo>
                    <a:pt x="3128" y="2319"/>
                  </a:lnTo>
                  <a:lnTo>
                    <a:pt x="1856" y="2319"/>
                  </a:lnTo>
                  <a:cubicBezTo>
                    <a:pt x="1750" y="2319"/>
                    <a:pt x="1662" y="2231"/>
                    <a:pt x="1662" y="2125"/>
                  </a:cubicBezTo>
                  <a:lnTo>
                    <a:pt x="1662" y="574"/>
                  </a:lnTo>
                  <a:cubicBezTo>
                    <a:pt x="1662" y="468"/>
                    <a:pt x="1750" y="384"/>
                    <a:pt x="1856" y="384"/>
                  </a:cubicBezTo>
                  <a:close/>
                  <a:moveTo>
                    <a:pt x="4979" y="384"/>
                  </a:moveTo>
                  <a:lnTo>
                    <a:pt x="4979" y="2319"/>
                  </a:lnTo>
                  <a:lnTo>
                    <a:pt x="3513" y="2319"/>
                  </a:lnTo>
                  <a:lnTo>
                    <a:pt x="3513" y="384"/>
                  </a:lnTo>
                  <a:close/>
                  <a:moveTo>
                    <a:pt x="6830" y="384"/>
                  </a:moveTo>
                  <a:lnTo>
                    <a:pt x="6830" y="2319"/>
                  </a:lnTo>
                  <a:lnTo>
                    <a:pt x="5363" y="2319"/>
                  </a:lnTo>
                  <a:lnTo>
                    <a:pt x="5363" y="384"/>
                  </a:lnTo>
                  <a:close/>
                  <a:moveTo>
                    <a:pt x="8681" y="384"/>
                  </a:moveTo>
                  <a:lnTo>
                    <a:pt x="8681" y="2319"/>
                  </a:lnTo>
                  <a:lnTo>
                    <a:pt x="7214" y="2319"/>
                  </a:lnTo>
                  <a:lnTo>
                    <a:pt x="7214" y="384"/>
                  </a:lnTo>
                  <a:close/>
                  <a:moveTo>
                    <a:pt x="10341" y="384"/>
                  </a:moveTo>
                  <a:cubicBezTo>
                    <a:pt x="10447" y="384"/>
                    <a:pt x="10531" y="468"/>
                    <a:pt x="10531" y="574"/>
                  </a:cubicBezTo>
                  <a:lnTo>
                    <a:pt x="10531" y="2125"/>
                  </a:lnTo>
                  <a:cubicBezTo>
                    <a:pt x="10531" y="2231"/>
                    <a:pt x="10447" y="2319"/>
                    <a:pt x="10341" y="2319"/>
                  </a:cubicBezTo>
                  <a:lnTo>
                    <a:pt x="9065" y="2319"/>
                  </a:lnTo>
                  <a:lnTo>
                    <a:pt x="9065" y="384"/>
                  </a:lnTo>
                  <a:close/>
                  <a:moveTo>
                    <a:pt x="6097" y="7134"/>
                  </a:moveTo>
                  <a:cubicBezTo>
                    <a:pt x="6922" y="7134"/>
                    <a:pt x="7595" y="7805"/>
                    <a:pt x="7595" y="8631"/>
                  </a:cubicBezTo>
                  <a:cubicBezTo>
                    <a:pt x="7595" y="8663"/>
                    <a:pt x="7595" y="8693"/>
                    <a:pt x="7589" y="8724"/>
                  </a:cubicBezTo>
                  <a:cubicBezTo>
                    <a:pt x="7383" y="8839"/>
                    <a:pt x="7192" y="8993"/>
                    <a:pt x="7038" y="9183"/>
                  </a:cubicBezTo>
                  <a:cubicBezTo>
                    <a:pt x="6763" y="9020"/>
                    <a:pt x="6441" y="8928"/>
                    <a:pt x="6097" y="8928"/>
                  </a:cubicBezTo>
                  <a:cubicBezTo>
                    <a:pt x="5756" y="8928"/>
                    <a:pt x="5434" y="9020"/>
                    <a:pt x="5156" y="9183"/>
                  </a:cubicBezTo>
                  <a:cubicBezTo>
                    <a:pt x="5002" y="8993"/>
                    <a:pt x="4816" y="8839"/>
                    <a:pt x="4604" y="8724"/>
                  </a:cubicBezTo>
                  <a:lnTo>
                    <a:pt x="4604" y="8631"/>
                  </a:lnTo>
                  <a:cubicBezTo>
                    <a:pt x="4604" y="7805"/>
                    <a:pt x="5275" y="7134"/>
                    <a:pt x="6097" y="7134"/>
                  </a:cubicBezTo>
                  <a:close/>
                  <a:moveTo>
                    <a:pt x="3049" y="6559"/>
                  </a:moveTo>
                  <a:cubicBezTo>
                    <a:pt x="3720" y="6559"/>
                    <a:pt x="4312" y="7019"/>
                    <a:pt x="4488" y="7655"/>
                  </a:cubicBezTo>
                  <a:cubicBezTo>
                    <a:pt x="4329" y="7925"/>
                    <a:pt x="4233" y="8233"/>
                    <a:pt x="4219" y="8565"/>
                  </a:cubicBezTo>
                  <a:cubicBezTo>
                    <a:pt x="4052" y="8516"/>
                    <a:pt x="3879" y="8490"/>
                    <a:pt x="3703" y="8490"/>
                  </a:cubicBezTo>
                  <a:cubicBezTo>
                    <a:pt x="3075" y="8490"/>
                    <a:pt x="2519" y="8799"/>
                    <a:pt x="2178" y="9272"/>
                  </a:cubicBezTo>
                  <a:cubicBezTo>
                    <a:pt x="1790" y="8993"/>
                    <a:pt x="1552" y="8539"/>
                    <a:pt x="1552" y="8057"/>
                  </a:cubicBezTo>
                  <a:cubicBezTo>
                    <a:pt x="1552" y="7231"/>
                    <a:pt x="2223" y="6559"/>
                    <a:pt x="3049" y="6559"/>
                  </a:cubicBezTo>
                  <a:close/>
                  <a:moveTo>
                    <a:pt x="9149" y="6559"/>
                  </a:moveTo>
                  <a:cubicBezTo>
                    <a:pt x="9975" y="6559"/>
                    <a:pt x="10642" y="7231"/>
                    <a:pt x="10642" y="8057"/>
                  </a:cubicBezTo>
                  <a:cubicBezTo>
                    <a:pt x="10642" y="8543"/>
                    <a:pt x="10408" y="8993"/>
                    <a:pt x="10019" y="9272"/>
                  </a:cubicBezTo>
                  <a:cubicBezTo>
                    <a:pt x="9675" y="8799"/>
                    <a:pt x="9122" y="8490"/>
                    <a:pt x="8496" y="8490"/>
                  </a:cubicBezTo>
                  <a:cubicBezTo>
                    <a:pt x="8319" y="8490"/>
                    <a:pt x="8142" y="8516"/>
                    <a:pt x="7978" y="8565"/>
                  </a:cubicBezTo>
                  <a:cubicBezTo>
                    <a:pt x="7966" y="8233"/>
                    <a:pt x="7868" y="7925"/>
                    <a:pt x="7705" y="7655"/>
                  </a:cubicBezTo>
                  <a:cubicBezTo>
                    <a:pt x="7886" y="7019"/>
                    <a:pt x="8478" y="6559"/>
                    <a:pt x="9149" y="6559"/>
                  </a:cubicBezTo>
                  <a:close/>
                  <a:moveTo>
                    <a:pt x="3703" y="8879"/>
                  </a:moveTo>
                  <a:cubicBezTo>
                    <a:pt x="4144" y="8879"/>
                    <a:pt x="4564" y="9073"/>
                    <a:pt x="4847" y="9409"/>
                  </a:cubicBezTo>
                  <a:cubicBezTo>
                    <a:pt x="4458" y="9753"/>
                    <a:pt x="4215" y="10253"/>
                    <a:pt x="4215" y="10809"/>
                  </a:cubicBezTo>
                  <a:cubicBezTo>
                    <a:pt x="4215" y="11122"/>
                    <a:pt x="4294" y="11419"/>
                    <a:pt x="4431" y="11679"/>
                  </a:cubicBezTo>
                  <a:cubicBezTo>
                    <a:pt x="4211" y="11803"/>
                    <a:pt x="3958" y="11869"/>
                    <a:pt x="3703" y="11869"/>
                  </a:cubicBezTo>
                  <a:cubicBezTo>
                    <a:pt x="2877" y="11869"/>
                    <a:pt x="2205" y="11197"/>
                    <a:pt x="2205" y="10371"/>
                  </a:cubicBezTo>
                  <a:cubicBezTo>
                    <a:pt x="2205" y="9550"/>
                    <a:pt x="2877" y="8879"/>
                    <a:pt x="3703" y="8879"/>
                  </a:cubicBezTo>
                  <a:close/>
                  <a:moveTo>
                    <a:pt x="8496" y="8879"/>
                  </a:moveTo>
                  <a:cubicBezTo>
                    <a:pt x="9317" y="8879"/>
                    <a:pt x="9988" y="9550"/>
                    <a:pt x="9988" y="10371"/>
                  </a:cubicBezTo>
                  <a:cubicBezTo>
                    <a:pt x="9988" y="11197"/>
                    <a:pt x="9317" y="11869"/>
                    <a:pt x="8496" y="11869"/>
                  </a:cubicBezTo>
                  <a:cubicBezTo>
                    <a:pt x="8235" y="11869"/>
                    <a:pt x="7987" y="11803"/>
                    <a:pt x="7766" y="11679"/>
                  </a:cubicBezTo>
                  <a:cubicBezTo>
                    <a:pt x="7903" y="11419"/>
                    <a:pt x="7978" y="11122"/>
                    <a:pt x="7978" y="10809"/>
                  </a:cubicBezTo>
                  <a:cubicBezTo>
                    <a:pt x="7978" y="10253"/>
                    <a:pt x="7736" y="9753"/>
                    <a:pt x="7351" y="9409"/>
                  </a:cubicBezTo>
                  <a:cubicBezTo>
                    <a:pt x="7634" y="9073"/>
                    <a:pt x="8049" y="8879"/>
                    <a:pt x="8496" y="8879"/>
                  </a:cubicBezTo>
                  <a:close/>
                  <a:moveTo>
                    <a:pt x="6097" y="9311"/>
                  </a:moveTo>
                  <a:cubicBezTo>
                    <a:pt x="6922" y="9311"/>
                    <a:pt x="7595" y="9982"/>
                    <a:pt x="7595" y="10809"/>
                  </a:cubicBezTo>
                  <a:cubicBezTo>
                    <a:pt x="7595" y="11635"/>
                    <a:pt x="6922" y="12306"/>
                    <a:pt x="6097" y="12306"/>
                  </a:cubicBezTo>
                  <a:cubicBezTo>
                    <a:pt x="5275" y="12306"/>
                    <a:pt x="4604" y="11635"/>
                    <a:pt x="4604" y="10809"/>
                  </a:cubicBezTo>
                  <a:cubicBezTo>
                    <a:pt x="4604" y="9982"/>
                    <a:pt x="5275" y="9311"/>
                    <a:pt x="6097" y="9311"/>
                  </a:cubicBezTo>
                  <a:close/>
                  <a:moveTo>
                    <a:pt x="3049" y="6176"/>
                  </a:moveTo>
                  <a:cubicBezTo>
                    <a:pt x="2011" y="6176"/>
                    <a:pt x="1167" y="7019"/>
                    <a:pt x="1167" y="8057"/>
                  </a:cubicBezTo>
                  <a:cubicBezTo>
                    <a:pt x="1167" y="8675"/>
                    <a:pt x="1477" y="9258"/>
                    <a:pt x="1984" y="9607"/>
                  </a:cubicBezTo>
                  <a:cubicBezTo>
                    <a:pt x="1878" y="9841"/>
                    <a:pt x="1821" y="10102"/>
                    <a:pt x="1821" y="10371"/>
                  </a:cubicBezTo>
                  <a:cubicBezTo>
                    <a:pt x="1821" y="11409"/>
                    <a:pt x="2665" y="12253"/>
                    <a:pt x="3703" y="12253"/>
                  </a:cubicBezTo>
                  <a:cubicBezTo>
                    <a:pt x="4038" y="12253"/>
                    <a:pt x="4361" y="12169"/>
                    <a:pt x="4643" y="12002"/>
                  </a:cubicBezTo>
                  <a:cubicBezTo>
                    <a:pt x="4988" y="12421"/>
                    <a:pt x="5514" y="12691"/>
                    <a:pt x="6097" y="12691"/>
                  </a:cubicBezTo>
                  <a:cubicBezTo>
                    <a:pt x="6684" y="12691"/>
                    <a:pt x="7205" y="12421"/>
                    <a:pt x="7550" y="12002"/>
                  </a:cubicBezTo>
                  <a:cubicBezTo>
                    <a:pt x="7837" y="12169"/>
                    <a:pt x="8160" y="12253"/>
                    <a:pt x="8496" y="12253"/>
                  </a:cubicBezTo>
                  <a:cubicBezTo>
                    <a:pt x="9534" y="12253"/>
                    <a:pt x="10377" y="11409"/>
                    <a:pt x="10377" y="10371"/>
                  </a:cubicBezTo>
                  <a:cubicBezTo>
                    <a:pt x="10377" y="10102"/>
                    <a:pt x="10315" y="9841"/>
                    <a:pt x="10213" y="9607"/>
                  </a:cubicBezTo>
                  <a:cubicBezTo>
                    <a:pt x="10722" y="9258"/>
                    <a:pt x="11030" y="8680"/>
                    <a:pt x="11030" y="8057"/>
                  </a:cubicBezTo>
                  <a:cubicBezTo>
                    <a:pt x="11030" y="7019"/>
                    <a:pt x="10187" y="6176"/>
                    <a:pt x="9149" y="6176"/>
                  </a:cubicBezTo>
                  <a:cubicBezTo>
                    <a:pt x="8716" y="6176"/>
                    <a:pt x="8296" y="6325"/>
                    <a:pt x="7960" y="6595"/>
                  </a:cubicBezTo>
                  <a:cubicBezTo>
                    <a:pt x="7731" y="6785"/>
                    <a:pt x="7546" y="7028"/>
                    <a:pt x="7426" y="7301"/>
                  </a:cubicBezTo>
                  <a:cubicBezTo>
                    <a:pt x="7086" y="6961"/>
                    <a:pt x="6618" y="6749"/>
                    <a:pt x="6097" y="6749"/>
                  </a:cubicBezTo>
                  <a:cubicBezTo>
                    <a:pt x="5580" y="6749"/>
                    <a:pt x="5112" y="6961"/>
                    <a:pt x="4771" y="7301"/>
                  </a:cubicBezTo>
                  <a:cubicBezTo>
                    <a:pt x="4653" y="7028"/>
                    <a:pt x="4467" y="6785"/>
                    <a:pt x="4233" y="6595"/>
                  </a:cubicBezTo>
                  <a:cubicBezTo>
                    <a:pt x="3901" y="6325"/>
                    <a:pt x="3477" y="6176"/>
                    <a:pt x="3049" y="6176"/>
                  </a:cubicBezTo>
                  <a:close/>
                  <a:moveTo>
                    <a:pt x="9829" y="2704"/>
                  </a:moveTo>
                  <a:lnTo>
                    <a:pt x="9829" y="3344"/>
                  </a:lnTo>
                  <a:lnTo>
                    <a:pt x="8672" y="3344"/>
                  </a:lnTo>
                  <a:cubicBezTo>
                    <a:pt x="8566" y="3344"/>
                    <a:pt x="8482" y="3428"/>
                    <a:pt x="8482" y="3538"/>
                  </a:cubicBezTo>
                  <a:cubicBezTo>
                    <a:pt x="8482" y="3644"/>
                    <a:pt x="8566" y="3728"/>
                    <a:pt x="8672" y="3728"/>
                  </a:cubicBezTo>
                  <a:lnTo>
                    <a:pt x="9948" y="3728"/>
                  </a:lnTo>
                  <a:cubicBezTo>
                    <a:pt x="11132" y="4810"/>
                    <a:pt x="11809" y="6343"/>
                    <a:pt x="11809" y="7947"/>
                  </a:cubicBezTo>
                  <a:cubicBezTo>
                    <a:pt x="11809" y="9762"/>
                    <a:pt x="10973" y="11432"/>
                    <a:pt x="9515" y="12522"/>
                  </a:cubicBezTo>
                  <a:cubicBezTo>
                    <a:pt x="9303" y="12681"/>
                    <a:pt x="9038" y="12765"/>
                    <a:pt x="8765" y="12765"/>
                  </a:cubicBezTo>
                  <a:lnTo>
                    <a:pt x="3428" y="12765"/>
                  </a:lnTo>
                  <a:cubicBezTo>
                    <a:pt x="3159" y="12765"/>
                    <a:pt x="2894" y="12681"/>
                    <a:pt x="2682" y="12522"/>
                  </a:cubicBezTo>
                  <a:cubicBezTo>
                    <a:pt x="1224" y="11432"/>
                    <a:pt x="390" y="9762"/>
                    <a:pt x="390" y="7947"/>
                  </a:cubicBezTo>
                  <a:cubicBezTo>
                    <a:pt x="390" y="6343"/>
                    <a:pt x="1065" y="4810"/>
                    <a:pt x="2249" y="3728"/>
                  </a:cubicBezTo>
                  <a:lnTo>
                    <a:pt x="7956" y="3728"/>
                  </a:lnTo>
                  <a:cubicBezTo>
                    <a:pt x="8062" y="3728"/>
                    <a:pt x="8146" y="3644"/>
                    <a:pt x="8146" y="3538"/>
                  </a:cubicBezTo>
                  <a:cubicBezTo>
                    <a:pt x="8146" y="3428"/>
                    <a:pt x="8062" y="3344"/>
                    <a:pt x="7956" y="3344"/>
                  </a:cubicBezTo>
                  <a:lnTo>
                    <a:pt x="2368" y="3344"/>
                  </a:lnTo>
                  <a:lnTo>
                    <a:pt x="2368" y="2704"/>
                  </a:lnTo>
                  <a:close/>
                  <a:moveTo>
                    <a:pt x="1856" y="0"/>
                  </a:moveTo>
                  <a:cubicBezTo>
                    <a:pt x="1538" y="0"/>
                    <a:pt x="1277" y="256"/>
                    <a:pt x="1277" y="574"/>
                  </a:cubicBezTo>
                  <a:lnTo>
                    <a:pt x="1277" y="2125"/>
                  </a:lnTo>
                  <a:cubicBezTo>
                    <a:pt x="1277" y="2443"/>
                    <a:pt x="1538" y="2704"/>
                    <a:pt x="1856" y="2704"/>
                  </a:cubicBezTo>
                  <a:lnTo>
                    <a:pt x="1980" y="2704"/>
                  </a:lnTo>
                  <a:lnTo>
                    <a:pt x="1980" y="3450"/>
                  </a:lnTo>
                  <a:cubicBezTo>
                    <a:pt x="721" y="4602"/>
                    <a:pt x="1" y="6237"/>
                    <a:pt x="1" y="7947"/>
                  </a:cubicBezTo>
                  <a:cubicBezTo>
                    <a:pt x="1" y="8922"/>
                    <a:pt x="227" y="9855"/>
                    <a:pt x="668" y="10720"/>
                  </a:cubicBezTo>
                  <a:cubicBezTo>
                    <a:pt x="1092" y="11546"/>
                    <a:pt x="1706" y="12275"/>
                    <a:pt x="2453" y="12832"/>
                  </a:cubicBezTo>
                  <a:cubicBezTo>
                    <a:pt x="2731" y="13040"/>
                    <a:pt x="3075" y="13154"/>
                    <a:pt x="3428" y="13154"/>
                  </a:cubicBezTo>
                  <a:lnTo>
                    <a:pt x="8765" y="13154"/>
                  </a:lnTo>
                  <a:cubicBezTo>
                    <a:pt x="9118" y="13154"/>
                    <a:pt x="9467" y="13040"/>
                    <a:pt x="9746" y="12832"/>
                  </a:cubicBezTo>
                  <a:cubicBezTo>
                    <a:pt x="10488" y="12275"/>
                    <a:pt x="11106" y="11546"/>
                    <a:pt x="11525" y="10720"/>
                  </a:cubicBezTo>
                  <a:cubicBezTo>
                    <a:pt x="11972" y="9855"/>
                    <a:pt x="12192" y="8922"/>
                    <a:pt x="12192" y="7947"/>
                  </a:cubicBezTo>
                  <a:cubicBezTo>
                    <a:pt x="12192" y="6237"/>
                    <a:pt x="11472" y="4602"/>
                    <a:pt x="10213" y="3450"/>
                  </a:cubicBezTo>
                  <a:lnTo>
                    <a:pt x="10213" y="2704"/>
                  </a:lnTo>
                  <a:lnTo>
                    <a:pt x="10341" y="2704"/>
                  </a:lnTo>
                  <a:cubicBezTo>
                    <a:pt x="10659" y="2704"/>
                    <a:pt x="10920" y="2443"/>
                    <a:pt x="10920" y="2125"/>
                  </a:cubicBezTo>
                  <a:lnTo>
                    <a:pt x="10920" y="574"/>
                  </a:lnTo>
                  <a:cubicBezTo>
                    <a:pt x="10920" y="256"/>
                    <a:pt x="10659" y="0"/>
                    <a:pt x="103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43" name="Google Shape;1643;p33"/>
          <p:cNvGrpSpPr/>
          <p:nvPr/>
        </p:nvGrpSpPr>
        <p:grpSpPr>
          <a:xfrm rot="869152">
            <a:off x="1490718" y="3035628"/>
            <a:ext cx="504767" cy="478929"/>
            <a:chOff x="3329651" y="1596806"/>
            <a:chExt cx="563172" cy="534344"/>
          </a:xfrm>
        </p:grpSpPr>
        <p:sp>
          <p:nvSpPr>
            <p:cNvPr id="1644" name="Google Shape;1644;p33"/>
            <p:cNvSpPr/>
            <p:nvPr/>
          </p:nvSpPr>
          <p:spPr>
            <a:xfrm>
              <a:off x="3329651" y="1596806"/>
              <a:ext cx="563172" cy="534344"/>
            </a:xfrm>
            <a:custGeom>
              <a:avLst/>
              <a:gdLst/>
              <a:ahLst/>
              <a:cxnLst/>
              <a:rect l="l" t="t" r="r" b="b"/>
              <a:pathLst>
                <a:path w="16840" h="15978" extrusionOk="0">
                  <a:moveTo>
                    <a:pt x="8420" y="1"/>
                  </a:moveTo>
                  <a:cubicBezTo>
                    <a:pt x="7386" y="1"/>
                    <a:pt x="6534" y="769"/>
                    <a:pt x="6401" y="1767"/>
                  </a:cubicBezTo>
                  <a:cubicBezTo>
                    <a:pt x="5814" y="2174"/>
                    <a:pt x="5358" y="2757"/>
                    <a:pt x="5107" y="3437"/>
                  </a:cubicBezTo>
                  <a:cubicBezTo>
                    <a:pt x="4762" y="3622"/>
                    <a:pt x="4479" y="3910"/>
                    <a:pt x="4294" y="4254"/>
                  </a:cubicBezTo>
                  <a:lnTo>
                    <a:pt x="3821" y="4254"/>
                  </a:lnTo>
                  <a:cubicBezTo>
                    <a:pt x="2359" y="4254"/>
                    <a:pt x="1171" y="5442"/>
                    <a:pt x="1171" y="6904"/>
                  </a:cubicBezTo>
                  <a:lnTo>
                    <a:pt x="1171" y="8256"/>
                  </a:lnTo>
                  <a:cubicBezTo>
                    <a:pt x="1171" y="8376"/>
                    <a:pt x="1180" y="8495"/>
                    <a:pt x="1202" y="8610"/>
                  </a:cubicBezTo>
                  <a:cubicBezTo>
                    <a:pt x="1197" y="8641"/>
                    <a:pt x="1193" y="8672"/>
                    <a:pt x="1189" y="8698"/>
                  </a:cubicBezTo>
                  <a:cubicBezTo>
                    <a:pt x="477" y="9118"/>
                    <a:pt x="0" y="9895"/>
                    <a:pt x="0" y="10778"/>
                  </a:cubicBezTo>
                  <a:lnTo>
                    <a:pt x="0" y="11821"/>
                  </a:lnTo>
                  <a:cubicBezTo>
                    <a:pt x="0" y="12633"/>
                    <a:pt x="402" y="13354"/>
                    <a:pt x="1021" y="13791"/>
                  </a:cubicBezTo>
                  <a:cubicBezTo>
                    <a:pt x="1366" y="15067"/>
                    <a:pt x="2540" y="15978"/>
                    <a:pt x="3874" y="15978"/>
                  </a:cubicBezTo>
                  <a:lnTo>
                    <a:pt x="12960" y="15978"/>
                  </a:lnTo>
                  <a:cubicBezTo>
                    <a:pt x="14295" y="15978"/>
                    <a:pt x="15469" y="15067"/>
                    <a:pt x="15814" y="13791"/>
                  </a:cubicBezTo>
                  <a:cubicBezTo>
                    <a:pt x="16432" y="13354"/>
                    <a:pt x="16839" y="12633"/>
                    <a:pt x="16839" y="11821"/>
                  </a:cubicBezTo>
                  <a:lnTo>
                    <a:pt x="16839" y="10778"/>
                  </a:lnTo>
                  <a:cubicBezTo>
                    <a:pt x="16839" y="9903"/>
                    <a:pt x="16366" y="9131"/>
                    <a:pt x="15663" y="8711"/>
                  </a:cubicBezTo>
                  <a:lnTo>
                    <a:pt x="15663" y="6904"/>
                  </a:lnTo>
                  <a:cubicBezTo>
                    <a:pt x="15663" y="5442"/>
                    <a:pt x="14475" y="4254"/>
                    <a:pt x="13013" y="4254"/>
                  </a:cubicBezTo>
                  <a:lnTo>
                    <a:pt x="12020" y="4254"/>
                  </a:lnTo>
                  <a:cubicBezTo>
                    <a:pt x="11984" y="4215"/>
                    <a:pt x="11949" y="4175"/>
                    <a:pt x="11909" y="4135"/>
                  </a:cubicBezTo>
                  <a:cubicBezTo>
                    <a:pt x="11763" y="3159"/>
                    <a:pt x="11215" y="2311"/>
                    <a:pt x="10434" y="1767"/>
                  </a:cubicBezTo>
                  <a:cubicBezTo>
                    <a:pt x="10301" y="769"/>
                    <a:pt x="9449" y="1"/>
                    <a:pt x="842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28575" dist="28575" dir="1380000" algn="bl" rotWithShape="0">
                <a:schemeClr val="dk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33"/>
            <p:cNvSpPr/>
            <p:nvPr/>
          </p:nvSpPr>
          <p:spPr>
            <a:xfrm>
              <a:off x="3560958" y="1702712"/>
              <a:ext cx="100328" cy="100328"/>
            </a:xfrm>
            <a:custGeom>
              <a:avLst/>
              <a:gdLst/>
              <a:ahLst/>
              <a:cxnLst/>
              <a:rect l="l" t="t" r="r" b="b"/>
              <a:pathLst>
                <a:path w="3000" h="3000" extrusionOk="0">
                  <a:moveTo>
                    <a:pt x="1503" y="0"/>
                  </a:moveTo>
                  <a:cubicBezTo>
                    <a:pt x="673" y="0"/>
                    <a:pt x="0" y="673"/>
                    <a:pt x="0" y="1503"/>
                  </a:cubicBezTo>
                  <a:cubicBezTo>
                    <a:pt x="0" y="2328"/>
                    <a:pt x="673" y="3000"/>
                    <a:pt x="1503" y="3000"/>
                  </a:cubicBezTo>
                  <a:cubicBezTo>
                    <a:pt x="2328" y="3000"/>
                    <a:pt x="2999" y="2328"/>
                    <a:pt x="2999" y="1503"/>
                  </a:cubicBezTo>
                  <a:cubicBezTo>
                    <a:pt x="2999" y="673"/>
                    <a:pt x="2328" y="0"/>
                    <a:pt x="150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33"/>
            <p:cNvSpPr/>
            <p:nvPr/>
          </p:nvSpPr>
          <p:spPr>
            <a:xfrm>
              <a:off x="3560958" y="1702712"/>
              <a:ext cx="63106" cy="100328"/>
            </a:xfrm>
            <a:custGeom>
              <a:avLst/>
              <a:gdLst/>
              <a:ahLst/>
              <a:cxnLst/>
              <a:rect l="l" t="t" r="r" b="b"/>
              <a:pathLst>
                <a:path w="1887" h="3000" extrusionOk="0">
                  <a:moveTo>
                    <a:pt x="1503" y="0"/>
                  </a:moveTo>
                  <a:cubicBezTo>
                    <a:pt x="673" y="0"/>
                    <a:pt x="0" y="673"/>
                    <a:pt x="0" y="1503"/>
                  </a:cubicBezTo>
                  <a:cubicBezTo>
                    <a:pt x="0" y="2328"/>
                    <a:pt x="673" y="3000"/>
                    <a:pt x="1503" y="3000"/>
                  </a:cubicBezTo>
                  <a:cubicBezTo>
                    <a:pt x="1635" y="3000"/>
                    <a:pt x="1763" y="2983"/>
                    <a:pt x="1886" y="2952"/>
                  </a:cubicBezTo>
                  <a:cubicBezTo>
                    <a:pt x="1246" y="2779"/>
                    <a:pt x="773" y="2196"/>
                    <a:pt x="773" y="1503"/>
                  </a:cubicBezTo>
                  <a:cubicBezTo>
                    <a:pt x="773" y="809"/>
                    <a:pt x="1246" y="222"/>
                    <a:pt x="1886" y="53"/>
                  </a:cubicBezTo>
                  <a:cubicBezTo>
                    <a:pt x="1763" y="18"/>
                    <a:pt x="1635" y="0"/>
                    <a:pt x="1503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33"/>
            <p:cNvSpPr/>
            <p:nvPr/>
          </p:nvSpPr>
          <p:spPr>
            <a:xfrm>
              <a:off x="3533203" y="1771265"/>
              <a:ext cx="155875" cy="89994"/>
            </a:xfrm>
            <a:custGeom>
              <a:avLst/>
              <a:gdLst/>
              <a:ahLst/>
              <a:cxnLst/>
              <a:rect l="l" t="t" r="r" b="b"/>
              <a:pathLst>
                <a:path w="4661" h="2691" extrusionOk="0">
                  <a:moveTo>
                    <a:pt x="0" y="1"/>
                  </a:moveTo>
                  <a:cubicBezTo>
                    <a:pt x="0" y="1489"/>
                    <a:pt x="1206" y="2690"/>
                    <a:pt x="2690" y="2690"/>
                  </a:cubicBezTo>
                  <a:lnTo>
                    <a:pt x="4661" y="2690"/>
                  </a:lnTo>
                  <a:lnTo>
                    <a:pt x="4661" y="1082"/>
                  </a:lnTo>
                  <a:cubicBezTo>
                    <a:pt x="4661" y="486"/>
                    <a:pt x="4179" y="1"/>
                    <a:pt x="357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8" name="Google Shape;1648;p33"/>
            <p:cNvSpPr/>
            <p:nvPr/>
          </p:nvSpPr>
          <p:spPr>
            <a:xfrm>
              <a:off x="3533203" y="1771265"/>
              <a:ext cx="115845" cy="89994"/>
            </a:xfrm>
            <a:custGeom>
              <a:avLst/>
              <a:gdLst/>
              <a:ahLst/>
              <a:cxnLst/>
              <a:rect l="l" t="t" r="r" b="b"/>
              <a:pathLst>
                <a:path w="3464" h="2691" extrusionOk="0">
                  <a:moveTo>
                    <a:pt x="0" y="1"/>
                  </a:moveTo>
                  <a:cubicBezTo>
                    <a:pt x="0" y="1489"/>
                    <a:pt x="1206" y="2690"/>
                    <a:pt x="2690" y="2690"/>
                  </a:cubicBezTo>
                  <a:lnTo>
                    <a:pt x="3464" y="2690"/>
                  </a:lnTo>
                  <a:cubicBezTo>
                    <a:pt x="1974" y="2690"/>
                    <a:pt x="769" y="1489"/>
                    <a:pt x="7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9" name="Google Shape;1649;p33"/>
            <p:cNvSpPr/>
            <p:nvPr/>
          </p:nvSpPr>
          <p:spPr>
            <a:xfrm>
              <a:off x="3436894" y="1807013"/>
              <a:ext cx="348471" cy="171961"/>
            </a:xfrm>
            <a:custGeom>
              <a:avLst/>
              <a:gdLst/>
              <a:ahLst/>
              <a:cxnLst/>
              <a:rect l="l" t="t" r="r" b="b"/>
              <a:pathLst>
                <a:path w="10420" h="5142" extrusionOk="0">
                  <a:moveTo>
                    <a:pt x="614" y="0"/>
                  </a:moveTo>
                  <a:cubicBezTo>
                    <a:pt x="275" y="0"/>
                    <a:pt x="0" y="278"/>
                    <a:pt x="0" y="618"/>
                  </a:cubicBezTo>
                  <a:lnTo>
                    <a:pt x="0" y="5142"/>
                  </a:lnTo>
                  <a:lnTo>
                    <a:pt x="10420" y="5142"/>
                  </a:lnTo>
                  <a:lnTo>
                    <a:pt x="10420" y="618"/>
                  </a:lnTo>
                  <a:cubicBezTo>
                    <a:pt x="10420" y="278"/>
                    <a:pt x="10146" y="0"/>
                    <a:pt x="980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0" name="Google Shape;1650;p33"/>
            <p:cNvSpPr/>
            <p:nvPr/>
          </p:nvSpPr>
          <p:spPr>
            <a:xfrm>
              <a:off x="3436894" y="1807013"/>
              <a:ext cx="46251" cy="171961"/>
            </a:xfrm>
            <a:custGeom>
              <a:avLst/>
              <a:gdLst/>
              <a:ahLst/>
              <a:cxnLst/>
              <a:rect l="l" t="t" r="r" b="b"/>
              <a:pathLst>
                <a:path w="1383" h="5142" extrusionOk="0">
                  <a:moveTo>
                    <a:pt x="614" y="0"/>
                  </a:moveTo>
                  <a:cubicBezTo>
                    <a:pt x="275" y="0"/>
                    <a:pt x="0" y="278"/>
                    <a:pt x="0" y="618"/>
                  </a:cubicBezTo>
                  <a:lnTo>
                    <a:pt x="0" y="5142"/>
                  </a:lnTo>
                  <a:lnTo>
                    <a:pt x="769" y="5142"/>
                  </a:lnTo>
                  <a:lnTo>
                    <a:pt x="769" y="618"/>
                  </a:lnTo>
                  <a:cubicBezTo>
                    <a:pt x="769" y="278"/>
                    <a:pt x="1043" y="0"/>
                    <a:pt x="1382" y="0"/>
                  </a:cubicBezTo>
                  <a:close/>
                </a:path>
              </a:pathLst>
            </a:custGeom>
            <a:solidFill>
              <a:srgbClr val="191919">
                <a:alpha val="4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1" name="Google Shape;1651;p33"/>
            <p:cNvSpPr/>
            <p:nvPr/>
          </p:nvSpPr>
          <p:spPr>
            <a:xfrm>
              <a:off x="3611186" y="1852358"/>
              <a:ext cx="174169" cy="126613"/>
            </a:xfrm>
            <a:custGeom>
              <a:avLst/>
              <a:gdLst/>
              <a:ahLst/>
              <a:cxnLst/>
              <a:rect l="l" t="t" r="r" b="b"/>
              <a:pathLst>
                <a:path w="5208" h="3786" extrusionOk="0">
                  <a:moveTo>
                    <a:pt x="398" y="0"/>
                  </a:moveTo>
                  <a:cubicBezTo>
                    <a:pt x="178" y="0"/>
                    <a:pt x="1" y="181"/>
                    <a:pt x="1" y="402"/>
                  </a:cubicBezTo>
                  <a:lnTo>
                    <a:pt x="1" y="3786"/>
                  </a:lnTo>
                  <a:lnTo>
                    <a:pt x="5208" y="3786"/>
                  </a:lnTo>
                  <a:lnTo>
                    <a:pt x="520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2" name="Google Shape;1652;p33"/>
            <p:cNvSpPr/>
            <p:nvPr/>
          </p:nvSpPr>
          <p:spPr>
            <a:xfrm>
              <a:off x="3611186" y="1852358"/>
              <a:ext cx="39161" cy="126613"/>
            </a:xfrm>
            <a:custGeom>
              <a:avLst/>
              <a:gdLst/>
              <a:ahLst/>
              <a:cxnLst/>
              <a:rect l="l" t="t" r="r" b="b"/>
              <a:pathLst>
                <a:path w="1171" h="3786" extrusionOk="0">
                  <a:moveTo>
                    <a:pt x="398" y="0"/>
                  </a:moveTo>
                  <a:cubicBezTo>
                    <a:pt x="178" y="0"/>
                    <a:pt x="1" y="181"/>
                    <a:pt x="1" y="402"/>
                  </a:cubicBezTo>
                  <a:lnTo>
                    <a:pt x="1" y="3786"/>
                  </a:lnTo>
                  <a:lnTo>
                    <a:pt x="769" y="3786"/>
                  </a:lnTo>
                  <a:lnTo>
                    <a:pt x="769" y="402"/>
                  </a:lnTo>
                  <a:cubicBezTo>
                    <a:pt x="769" y="181"/>
                    <a:pt x="950" y="0"/>
                    <a:pt x="1171" y="0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33"/>
            <p:cNvSpPr/>
            <p:nvPr/>
          </p:nvSpPr>
          <p:spPr>
            <a:xfrm>
              <a:off x="3415459" y="1974650"/>
              <a:ext cx="391378" cy="88522"/>
            </a:xfrm>
            <a:custGeom>
              <a:avLst/>
              <a:gdLst/>
              <a:ahLst/>
              <a:cxnLst/>
              <a:rect l="l" t="t" r="r" b="b"/>
              <a:pathLst>
                <a:path w="11703" h="2647" extrusionOk="0">
                  <a:moveTo>
                    <a:pt x="1" y="1"/>
                  </a:moveTo>
                  <a:lnTo>
                    <a:pt x="407" y="1917"/>
                  </a:lnTo>
                  <a:cubicBezTo>
                    <a:pt x="500" y="2341"/>
                    <a:pt x="875" y="2647"/>
                    <a:pt x="1308" y="2647"/>
                  </a:cubicBezTo>
                  <a:lnTo>
                    <a:pt x="10394" y="2647"/>
                  </a:lnTo>
                  <a:cubicBezTo>
                    <a:pt x="10828" y="2647"/>
                    <a:pt x="11203" y="2341"/>
                    <a:pt x="11295" y="1917"/>
                  </a:cubicBezTo>
                  <a:lnTo>
                    <a:pt x="1170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4" name="Google Shape;1654;p33"/>
            <p:cNvSpPr/>
            <p:nvPr/>
          </p:nvSpPr>
          <p:spPr>
            <a:xfrm>
              <a:off x="3415459" y="1974650"/>
              <a:ext cx="69627" cy="88522"/>
            </a:xfrm>
            <a:custGeom>
              <a:avLst/>
              <a:gdLst/>
              <a:ahLst/>
              <a:cxnLst/>
              <a:rect l="l" t="t" r="r" b="b"/>
              <a:pathLst>
                <a:path w="2082" h="2647" extrusionOk="0">
                  <a:moveTo>
                    <a:pt x="1" y="1"/>
                  </a:moveTo>
                  <a:lnTo>
                    <a:pt x="407" y="1917"/>
                  </a:lnTo>
                  <a:cubicBezTo>
                    <a:pt x="500" y="2341"/>
                    <a:pt x="875" y="2647"/>
                    <a:pt x="1308" y="2647"/>
                  </a:cubicBezTo>
                  <a:lnTo>
                    <a:pt x="2082" y="2647"/>
                  </a:lnTo>
                  <a:cubicBezTo>
                    <a:pt x="1644" y="2647"/>
                    <a:pt x="1269" y="2341"/>
                    <a:pt x="1181" y="1917"/>
                  </a:cubicBezTo>
                  <a:lnTo>
                    <a:pt x="774" y="1"/>
                  </a:ln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33"/>
            <p:cNvSpPr/>
            <p:nvPr/>
          </p:nvSpPr>
          <p:spPr>
            <a:xfrm>
              <a:off x="3397602" y="1944520"/>
              <a:ext cx="427094" cy="60297"/>
            </a:xfrm>
            <a:custGeom>
              <a:avLst/>
              <a:gdLst/>
              <a:ahLst/>
              <a:cxnLst/>
              <a:rect l="l" t="t" r="r" b="b"/>
              <a:pathLst>
                <a:path w="12771" h="1803" extrusionOk="0">
                  <a:moveTo>
                    <a:pt x="380" y="1"/>
                  </a:moveTo>
                  <a:cubicBezTo>
                    <a:pt x="172" y="1"/>
                    <a:pt x="0" y="173"/>
                    <a:pt x="0" y="380"/>
                  </a:cubicBezTo>
                  <a:lnTo>
                    <a:pt x="0" y="1423"/>
                  </a:lnTo>
                  <a:cubicBezTo>
                    <a:pt x="0" y="1631"/>
                    <a:pt x="172" y="1803"/>
                    <a:pt x="380" y="1803"/>
                  </a:cubicBezTo>
                  <a:lnTo>
                    <a:pt x="12390" y="1803"/>
                  </a:lnTo>
                  <a:cubicBezTo>
                    <a:pt x="12598" y="1803"/>
                    <a:pt x="12771" y="1631"/>
                    <a:pt x="12771" y="1423"/>
                  </a:cubicBezTo>
                  <a:lnTo>
                    <a:pt x="12771" y="380"/>
                  </a:lnTo>
                  <a:cubicBezTo>
                    <a:pt x="12771" y="173"/>
                    <a:pt x="12598" y="1"/>
                    <a:pt x="1239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33"/>
            <p:cNvSpPr/>
            <p:nvPr/>
          </p:nvSpPr>
          <p:spPr>
            <a:xfrm>
              <a:off x="3397602" y="1944520"/>
              <a:ext cx="38559" cy="60297"/>
            </a:xfrm>
            <a:custGeom>
              <a:avLst/>
              <a:gdLst/>
              <a:ahLst/>
              <a:cxnLst/>
              <a:rect l="l" t="t" r="r" b="b"/>
              <a:pathLst>
                <a:path w="1153" h="1803" extrusionOk="0">
                  <a:moveTo>
                    <a:pt x="380" y="1"/>
                  </a:moveTo>
                  <a:cubicBezTo>
                    <a:pt x="172" y="1"/>
                    <a:pt x="0" y="173"/>
                    <a:pt x="0" y="380"/>
                  </a:cubicBezTo>
                  <a:lnTo>
                    <a:pt x="0" y="1423"/>
                  </a:lnTo>
                  <a:cubicBezTo>
                    <a:pt x="0" y="1631"/>
                    <a:pt x="172" y="1803"/>
                    <a:pt x="380" y="1803"/>
                  </a:cubicBezTo>
                  <a:lnTo>
                    <a:pt x="1153" y="1803"/>
                  </a:lnTo>
                  <a:cubicBezTo>
                    <a:pt x="941" y="1803"/>
                    <a:pt x="773" y="1631"/>
                    <a:pt x="773" y="1423"/>
                  </a:cubicBezTo>
                  <a:lnTo>
                    <a:pt x="773" y="380"/>
                  </a:lnTo>
                  <a:cubicBezTo>
                    <a:pt x="773" y="173"/>
                    <a:pt x="941" y="1"/>
                    <a:pt x="1153" y="1"/>
                  </a:cubicBezTo>
                  <a:close/>
                </a:path>
              </a:pathLst>
            </a:custGeom>
            <a:solidFill>
              <a:srgbClr val="191919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33"/>
            <p:cNvSpPr/>
            <p:nvPr/>
          </p:nvSpPr>
          <p:spPr>
            <a:xfrm>
              <a:off x="3611186" y="1884862"/>
              <a:ext cx="174169" cy="27189"/>
            </a:xfrm>
            <a:custGeom>
              <a:avLst/>
              <a:gdLst/>
              <a:ahLst/>
              <a:cxnLst/>
              <a:rect l="l" t="t" r="r" b="b"/>
              <a:pathLst>
                <a:path w="5208" h="813" extrusionOk="0">
                  <a:moveTo>
                    <a:pt x="1" y="0"/>
                  </a:moveTo>
                  <a:lnTo>
                    <a:pt x="1" y="812"/>
                  </a:lnTo>
                  <a:lnTo>
                    <a:pt x="5208" y="812"/>
                  </a:lnTo>
                  <a:lnTo>
                    <a:pt x="52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33"/>
            <p:cNvSpPr/>
            <p:nvPr/>
          </p:nvSpPr>
          <p:spPr>
            <a:xfrm>
              <a:off x="3611186" y="1884862"/>
              <a:ext cx="25751" cy="27189"/>
            </a:xfrm>
            <a:custGeom>
              <a:avLst/>
              <a:gdLst/>
              <a:ahLst/>
              <a:cxnLst/>
              <a:rect l="l" t="t" r="r" b="b"/>
              <a:pathLst>
                <a:path w="770" h="813" extrusionOk="0">
                  <a:moveTo>
                    <a:pt x="1" y="0"/>
                  </a:moveTo>
                  <a:lnTo>
                    <a:pt x="1" y="812"/>
                  </a:lnTo>
                  <a:lnTo>
                    <a:pt x="769" y="812"/>
                  </a:lnTo>
                  <a:lnTo>
                    <a:pt x="7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33"/>
            <p:cNvSpPr/>
            <p:nvPr/>
          </p:nvSpPr>
          <p:spPr>
            <a:xfrm>
              <a:off x="3391248" y="1658404"/>
              <a:ext cx="439936" cy="411142"/>
            </a:xfrm>
            <a:custGeom>
              <a:avLst/>
              <a:gdLst/>
              <a:ahLst/>
              <a:cxnLst/>
              <a:rect l="l" t="t" r="r" b="b"/>
              <a:pathLst>
                <a:path w="13155" h="12294" extrusionOk="0">
                  <a:moveTo>
                    <a:pt x="6578" y="1521"/>
                  </a:moveTo>
                  <a:cubicBezTo>
                    <a:pt x="7297" y="1521"/>
                    <a:pt x="7880" y="2108"/>
                    <a:pt x="7880" y="2828"/>
                  </a:cubicBezTo>
                  <a:cubicBezTo>
                    <a:pt x="7880" y="2946"/>
                    <a:pt x="7862" y="3066"/>
                    <a:pt x="7832" y="3181"/>
                  </a:cubicBezTo>
                  <a:lnTo>
                    <a:pt x="5318" y="3181"/>
                  </a:lnTo>
                  <a:cubicBezTo>
                    <a:pt x="5287" y="3066"/>
                    <a:pt x="5270" y="2946"/>
                    <a:pt x="5270" y="2828"/>
                  </a:cubicBezTo>
                  <a:cubicBezTo>
                    <a:pt x="5270" y="2108"/>
                    <a:pt x="5858" y="1521"/>
                    <a:pt x="6578" y="1521"/>
                  </a:cubicBezTo>
                  <a:close/>
                  <a:moveTo>
                    <a:pt x="7823" y="3570"/>
                  </a:moveTo>
                  <a:cubicBezTo>
                    <a:pt x="8243" y="3570"/>
                    <a:pt x="8596" y="3861"/>
                    <a:pt x="8689" y="4255"/>
                  </a:cubicBezTo>
                  <a:lnTo>
                    <a:pt x="4594" y="4255"/>
                  </a:lnTo>
                  <a:cubicBezTo>
                    <a:pt x="4515" y="4033"/>
                    <a:pt x="4462" y="3804"/>
                    <a:pt x="4444" y="3570"/>
                  </a:cubicBezTo>
                  <a:close/>
                  <a:moveTo>
                    <a:pt x="11595" y="5994"/>
                  </a:moveTo>
                  <a:lnTo>
                    <a:pt x="11595" y="8367"/>
                  </a:lnTo>
                  <a:lnTo>
                    <a:pt x="6767" y="8367"/>
                  </a:lnTo>
                  <a:lnTo>
                    <a:pt x="6767" y="6202"/>
                  </a:lnTo>
                  <a:cubicBezTo>
                    <a:pt x="6767" y="6088"/>
                    <a:pt x="6861" y="5994"/>
                    <a:pt x="6975" y="5994"/>
                  </a:cubicBezTo>
                  <a:close/>
                  <a:moveTo>
                    <a:pt x="12580" y="8751"/>
                  </a:moveTo>
                  <a:cubicBezTo>
                    <a:pt x="12682" y="8751"/>
                    <a:pt x="12765" y="8835"/>
                    <a:pt x="12765" y="8936"/>
                  </a:cubicBezTo>
                  <a:lnTo>
                    <a:pt x="12765" y="9979"/>
                  </a:lnTo>
                  <a:cubicBezTo>
                    <a:pt x="12765" y="10081"/>
                    <a:pt x="12682" y="10165"/>
                    <a:pt x="12580" y="10165"/>
                  </a:cubicBezTo>
                  <a:lnTo>
                    <a:pt x="4603" y="10165"/>
                  </a:lnTo>
                  <a:cubicBezTo>
                    <a:pt x="4497" y="10165"/>
                    <a:pt x="4413" y="10253"/>
                    <a:pt x="4413" y="10359"/>
                  </a:cubicBezTo>
                  <a:cubicBezTo>
                    <a:pt x="4413" y="10465"/>
                    <a:pt x="4497" y="10548"/>
                    <a:pt x="4603" y="10548"/>
                  </a:cubicBezTo>
                  <a:lnTo>
                    <a:pt x="11997" y="10548"/>
                  </a:lnTo>
                  <a:lnTo>
                    <a:pt x="11829" y="11335"/>
                  </a:lnTo>
                  <a:cubicBezTo>
                    <a:pt x="11758" y="11666"/>
                    <a:pt x="11458" y="11910"/>
                    <a:pt x="11118" y="11910"/>
                  </a:cubicBezTo>
                  <a:lnTo>
                    <a:pt x="2032" y="11910"/>
                  </a:lnTo>
                  <a:cubicBezTo>
                    <a:pt x="1693" y="11910"/>
                    <a:pt x="1392" y="11666"/>
                    <a:pt x="1322" y="11335"/>
                  </a:cubicBezTo>
                  <a:lnTo>
                    <a:pt x="1153" y="10548"/>
                  </a:lnTo>
                  <a:lnTo>
                    <a:pt x="3883" y="10548"/>
                  </a:lnTo>
                  <a:cubicBezTo>
                    <a:pt x="3993" y="10548"/>
                    <a:pt x="4078" y="10465"/>
                    <a:pt x="4078" y="10359"/>
                  </a:cubicBezTo>
                  <a:cubicBezTo>
                    <a:pt x="4078" y="10253"/>
                    <a:pt x="3993" y="10165"/>
                    <a:pt x="3883" y="10165"/>
                  </a:cubicBezTo>
                  <a:lnTo>
                    <a:pt x="570" y="10165"/>
                  </a:lnTo>
                  <a:cubicBezTo>
                    <a:pt x="468" y="10165"/>
                    <a:pt x="384" y="10081"/>
                    <a:pt x="384" y="9979"/>
                  </a:cubicBezTo>
                  <a:lnTo>
                    <a:pt x="384" y="8936"/>
                  </a:lnTo>
                  <a:cubicBezTo>
                    <a:pt x="384" y="8835"/>
                    <a:pt x="468" y="8751"/>
                    <a:pt x="570" y="8751"/>
                  </a:cubicBezTo>
                  <a:close/>
                  <a:moveTo>
                    <a:pt x="6578" y="0"/>
                  </a:moveTo>
                  <a:cubicBezTo>
                    <a:pt x="6467" y="0"/>
                    <a:pt x="6384" y="89"/>
                    <a:pt x="6384" y="195"/>
                  </a:cubicBezTo>
                  <a:lnTo>
                    <a:pt x="6384" y="1144"/>
                  </a:lnTo>
                  <a:cubicBezTo>
                    <a:pt x="5540" y="1242"/>
                    <a:pt x="4886" y="1957"/>
                    <a:pt x="4886" y="2828"/>
                  </a:cubicBezTo>
                  <a:cubicBezTo>
                    <a:pt x="4886" y="2946"/>
                    <a:pt x="4899" y="3066"/>
                    <a:pt x="4921" y="3181"/>
                  </a:cubicBezTo>
                  <a:lnTo>
                    <a:pt x="4245" y="3181"/>
                  </a:lnTo>
                  <a:cubicBezTo>
                    <a:pt x="4139" y="3181"/>
                    <a:pt x="4051" y="3270"/>
                    <a:pt x="4051" y="3376"/>
                  </a:cubicBezTo>
                  <a:cubicBezTo>
                    <a:pt x="4051" y="3676"/>
                    <a:pt x="4099" y="3972"/>
                    <a:pt x="4188" y="4255"/>
                  </a:cubicBezTo>
                  <a:lnTo>
                    <a:pt x="1979" y="4255"/>
                  </a:lnTo>
                  <a:cubicBezTo>
                    <a:pt x="1534" y="4255"/>
                    <a:pt x="1171" y="4616"/>
                    <a:pt x="1171" y="5062"/>
                  </a:cubicBezTo>
                  <a:lnTo>
                    <a:pt x="1171" y="6414"/>
                  </a:lnTo>
                  <a:cubicBezTo>
                    <a:pt x="1171" y="6520"/>
                    <a:pt x="1259" y="6609"/>
                    <a:pt x="1365" y="6609"/>
                  </a:cubicBezTo>
                  <a:cubicBezTo>
                    <a:pt x="1471" y="6609"/>
                    <a:pt x="1555" y="6520"/>
                    <a:pt x="1555" y="6414"/>
                  </a:cubicBezTo>
                  <a:lnTo>
                    <a:pt x="1555" y="5062"/>
                  </a:lnTo>
                  <a:cubicBezTo>
                    <a:pt x="1555" y="4828"/>
                    <a:pt x="1746" y="4638"/>
                    <a:pt x="1979" y="4638"/>
                  </a:cubicBezTo>
                  <a:lnTo>
                    <a:pt x="11171" y="4638"/>
                  </a:lnTo>
                  <a:cubicBezTo>
                    <a:pt x="11405" y="4638"/>
                    <a:pt x="11595" y="4828"/>
                    <a:pt x="11595" y="5062"/>
                  </a:cubicBezTo>
                  <a:lnTo>
                    <a:pt x="11595" y="5606"/>
                  </a:lnTo>
                  <a:lnTo>
                    <a:pt x="6975" y="5606"/>
                  </a:lnTo>
                  <a:cubicBezTo>
                    <a:pt x="6649" y="5606"/>
                    <a:pt x="6384" y="5875"/>
                    <a:pt x="6384" y="6202"/>
                  </a:cubicBezTo>
                  <a:lnTo>
                    <a:pt x="6384" y="8367"/>
                  </a:lnTo>
                  <a:lnTo>
                    <a:pt x="1555" y="8367"/>
                  </a:lnTo>
                  <a:lnTo>
                    <a:pt x="1555" y="7125"/>
                  </a:lnTo>
                  <a:cubicBezTo>
                    <a:pt x="1555" y="7019"/>
                    <a:pt x="1471" y="6931"/>
                    <a:pt x="1365" y="6931"/>
                  </a:cubicBezTo>
                  <a:cubicBezTo>
                    <a:pt x="1259" y="6931"/>
                    <a:pt x="1171" y="7019"/>
                    <a:pt x="1171" y="7125"/>
                  </a:cubicBezTo>
                  <a:lnTo>
                    <a:pt x="1171" y="8367"/>
                  </a:lnTo>
                  <a:lnTo>
                    <a:pt x="570" y="8367"/>
                  </a:lnTo>
                  <a:cubicBezTo>
                    <a:pt x="256" y="8367"/>
                    <a:pt x="1" y="8623"/>
                    <a:pt x="1" y="8936"/>
                  </a:cubicBezTo>
                  <a:lnTo>
                    <a:pt x="1" y="9979"/>
                  </a:lnTo>
                  <a:cubicBezTo>
                    <a:pt x="1" y="10293"/>
                    <a:pt x="256" y="10548"/>
                    <a:pt x="570" y="10548"/>
                  </a:cubicBezTo>
                  <a:lnTo>
                    <a:pt x="760" y="10548"/>
                  </a:lnTo>
                  <a:lnTo>
                    <a:pt x="945" y="11415"/>
                  </a:lnTo>
                  <a:cubicBezTo>
                    <a:pt x="1051" y="11922"/>
                    <a:pt x="1511" y="12293"/>
                    <a:pt x="2032" y="12293"/>
                  </a:cubicBezTo>
                  <a:lnTo>
                    <a:pt x="11118" y="12293"/>
                  </a:lnTo>
                  <a:cubicBezTo>
                    <a:pt x="11640" y="12293"/>
                    <a:pt x="12099" y="11922"/>
                    <a:pt x="12205" y="11415"/>
                  </a:cubicBezTo>
                  <a:lnTo>
                    <a:pt x="12390" y="10548"/>
                  </a:lnTo>
                  <a:lnTo>
                    <a:pt x="12580" y="10548"/>
                  </a:lnTo>
                  <a:cubicBezTo>
                    <a:pt x="12894" y="10548"/>
                    <a:pt x="13155" y="10293"/>
                    <a:pt x="13155" y="9979"/>
                  </a:cubicBezTo>
                  <a:lnTo>
                    <a:pt x="13155" y="8936"/>
                  </a:lnTo>
                  <a:cubicBezTo>
                    <a:pt x="13155" y="8623"/>
                    <a:pt x="12894" y="8367"/>
                    <a:pt x="12580" y="8367"/>
                  </a:cubicBezTo>
                  <a:lnTo>
                    <a:pt x="11980" y="8367"/>
                  </a:lnTo>
                  <a:lnTo>
                    <a:pt x="11980" y="5062"/>
                  </a:lnTo>
                  <a:cubicBezTo>
                    <a:pt x="11980" y="4616"/>
                    <a:pt x="11617" y="4255"/>
                    <a:pt x="11171" y="4255"/>
                  </a:cubicBezTo>
                  <a:lnTo>
                    <a:pt x="9082" y="4255"/>
                  </a:lnTo>
                  <a:cubicBezTo>
                    <a:pt x="9007" y="3778"/>
                    <a:pt x="8663" y="3388"/>
                    <a:pt x="8217" y="3243"/>
                  </a:cubicBezTo>
                  <a:cubicBezTo>
                    <a:pt x="8247" y="3111"/>
                    <a:pt x="8270" y="2969"/>
                    <a:pt x="8270" y="2828"/>
                  </a:cubicBezTo>
                  <a:cubicBezTo>
                    <a:pt x="8270" y="1957"/>
                    <a:pt x="7611" y="1242"/>
                    <a:pt x="6767" y="1144"/>
                  </a:cubicBezTo>
                  <a:lnTo>
                    <a:pt x="6767" y="195"/>
                  </a:lnTo>
                  <a:cubicBezTo>
                    <a:pt x="6767" y="89"/>
                    <a:pt x="6684" y="0"/>
                    <a:pt x="65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2" name="תיבת טקסט 91">
            <a:extLst>
              <a:ext uri="{FF2B5EF4-FFF2-40B4-BE49-F238E27FC236}">
                <a16:creationId xmlns:a16="http://schemas.microsoft.com/office/drawing/2014/main" id="{37CCC93F-60FE-498E-B182-F9273237062F}"/>
              </a:ext>
            </a:extLst>
          </p:cNvPr>
          <p:cNvSpPr txBox="1"/>
          <p:nvPr/>
        </p:nvSpPr>
        <p:spPr>
          <a:xfrm>
            <a:off x="2983874" y="1378749"/>
            <a:ext cx="33310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גן-ג'- חווה אקולוגית</a:t>
            </a:r>
          </a:p>
          <a:p>
            <a:pPr algn="r" rtl="1"/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ד'-ו'- סודות החלל אפיקי מדע</a:t>
            </a:r>
            <a:endParaRPr lang="he-IL" sz="2000" dirty="0"/>
          </a:p>
        </p:txBody>
      </p:sp>
      <p:sp>
        <p:nvSpPr>
          <p:cNvPr id="89" name="Google Shape;1573;p33">
            <a:extLst>
              <a:ext uri="{FF2B5EF4-FFF2-40B4-BE49-F238E27FC236}">
                <a16:creationId xmlns:a16="http://schemas.microsoft.com/office/drawing/2014/main" id="{591FDF7B-05FE-483B-84FE-F3D9A2FCB781}"/>
              </a:ext>
            </a:extLst>
          </p:cNvPr>
          <p:cNvSpPr/>
          <p:nvPr/>
        </p:nvSpPr>
        <p:spPr>
          <a:xfrm>
            <a:off x="2716788" y="2346094"/>
            <a:ext cx="4198104" cy="817148"/>
          </a:xfrm>
          <a:custGeom>
            <a:avLst/>
            <a:gdLst/>
            <a:ahLst/>
            <a:cxnLst/>
            <a:rect l="l" t="t" r="r" b="b"/>
            <a:pathLst>
              <a:path w="40258" h="29674" extrusionOk="0">
                <a:moveTo>
                  <a:pt x="36470" y="989"/>
                </a:moveTo>
                <a:cubicBezTo>
                  <a:pt x="36245" y="944"/>
                  <a:pt x="36017" y="903"/>
                  <a:pt x="35785" y="882"/>
                </a:cubicBezTo>
                <a:cubicBezTo>
                  <a:pt x="34672" y="778"/>
                  <a:pt x="33549" y="713"/>
                  <a:pt x="32429" y="685"/>
                </a:cubicBezTo>
                <a:cubicBezTo>
                  <a:pt x="30887" y="640"/>
                  <a:pt x="29346" y="654"/>
                  <a:pt x="27808" y="640"/>
                </a:cubicBezTo>
                <a:cubicBezTo>
                  <a:pt x="27210" y="636"/>
                  <a:pt x="26612" y="640"/>
                  <a:pt x="26014" y="630"/>
                </a:cubicBezTo>
                <a:cubicBezTo>
                  <a:pt x="25308" y="619"/>
                  <a:pt x="24607" y="598"/>
                  <a:pt x="23906" y="560"/>
                </a:cubicBezTo>
                <a:cubicBezTo>
                  <a:pt x="22416" y="477"/>
                  <a:pt x="20926" y="432"/>
                  <a:pt x="19447" y="260"/>
                </a:cubicBezTo>
                <a:cubicBezTo>
                  <a:pt x="17984" y="94"/>
                  <a:pt x="16529" y="18"/>
                  <a:pt x="15064" y="8"/>
                </a:cubicBezTo>
                <a:cubicBezTo>
                  <a:pt x="13765" y="0"/>
                  <a:pt x="12468" y="91"/>
                  <a:pt x="11172" y="198"/>
                </a:cubicBezTo>
                <a:cubicBezTo>
                  <a:pt x="10630" y="246"/>
                  <a:pt x="10080" y="177"/>
                  <a:pt x="9534" y="201"/>
                </a:cubicBezTo>
                <a:cubicBezTo>
                  <a:pt x="8593" y="239"/>
                  <a:pt x="7657" y="180"/>
                  <a:pt x="6720" y="94"/>
                </a:cubicBezTo>
                <a:cubicBezTo>
                  <a:pt x="6565" y="73"/>
                  <a:pt x="6406" y="73"/>
                  <a:pt x="6254" y="91"/>
                </a:cubicBezTo>
                <a:cubicBezTo>
                  <a:pt x="5286" y="270"/>
                  <a:pt x="4318" y="453"/>
                  <a:pt x="3347" y="640"/>
                </a:cubicBezTo>
                <a:cubicBezTo>
                  <a:pt x="2666" y="767"/>
                  <a:pt x="2078" y="1069"/>
                  <a:pt x="1674" y="1694"/>
                </a:cubicBezTo>
                <a:cubicBezTo>
                  <a:pt x="1339" y="2209"/>
                  <a:pt x="958" y="2720"/>
                  <a:pt x="810" y="3342"/>
                </a:cubicBezTo>
                <a:cubicBezTo>
                  <a:pt x="647" y="4010"/>
                  <a:pt x="499" y="4680"/>
                  <a:pt x="513" y="5400"/>
                </a:cubicBezTo>
                <a:cubicBezTo>
                  <a:pt x="516" y="5786"/>
                  <a:pt x="447" y="6170"/>
                  <a:pt x="412" y="6561"/>
                </a:cubicBezTo>
                <a:cubicBezTo>
                  <a:pt x="350" y="7283"/>
                  <a:pt x="277" y="8002"/>
                  <a:pt x="232" y="8731"/>
                </a:cubicBezTo>
                <a:cubicBezTo>
                  <a:pt x="184" y="9426"/>
                  <a:pt x="170" y="10128"/>
                  <a:pt x="149" y="10822"/>
                </a:cubicBezTo>
                <a:cubicBezTo>
                  <a:pt x="119" y="11915"/>
                  <a:pt x="74" y="13006"/>
                  <a:pt x="63" y="14096"/>
                </a:cubicBezTo>
                <a:cubicBezTo>
                  <a:pt x="57" y="15530"/>
                  <a:pt x="122" y="16961"/>
                  <a:pt x="63" y="18382"/>
                </a:cubicBezTo>
                <a:cubicBezTo>
                  <a:pt x="1" y="19844"/>
                  <a:pt x="12" y="21292"/>
                  <a:pt x="132" y="22750"/>
                </a:cubicBezTo>
                <a:cubicBezTo>
                  <a:pt x="212" y="23732"/>
                  <a:pt x="364" y="24700"/>
                  <a:pt x="706" y="25633"/>
                </a:cubicBezTo>
                <a:cubicBezTo>
                  <a:pt x="1194" y="26957"/>
                  <a:pt x="2027" y="27880"/>
                  <a:pt x="3250" y="28419"/>
                </a:cubicBezTo>
                <a:cubicBezTo>
                  <a:pt x="3855" y="28689"/>
                  <a:pt x="4477" y="28875"/>
                  <a:pt x="5106" y="29003"/>
                </a:cubicBezTo>
                <a:cubicBezTo>
                  <a:pt x="5787" y="29145"/>
                  <a:pt x="6478" y="29217"/>
                  <a:pt x="7167" y="29255"/>
                </a:cubicBezTo>
                <a:cubicBezTo>
                  <a:pt x="8963" y="29348"/>
                  <a:pt x="10764" y="29390"/>
                  <a:pt x="12565" y="29477"/>
                </a:cubicBezTo>
                <a:cubicBezTo>
                  <a:pt x="14234" y="29570"/>
                  <a:pt x="15897" y="29597"/>
                  <a:pt x="17566" y="29556"/>
                </a:cubicBezTo>
                <a:cubicBezTo>
                  <a:pt x="18635" y="29528"/>
                  <a:pt x="19702" y="29556"/>
                  <a:pt x="20771" y="29584"/>
                </a:cubicBezTo>
                <a:cubicBezTo>
                  <a:pt x="22388" y="29618"/>
                  <a:pt x="24006" y="29674"/>
                  <a:pt x="25616" y="29542"/>
                </a:cubicBezTo>
                <a:cubicBezTo>
                  <a:pt x="25979" y="29514"/>
                  <a:pt x="26345" y="29501"/>
                  <a:pt x="26709" y="29525"/>
                </a:cubicBezTo>
                <a:cubicBezTo>
                  <a:pt x="26768" y="29528"/>
                  <a:pt x="26830" y="29535"/>
                  <a:pt x="26889" y="29549"/>
                </a:cubicBezTo>
                <a:cubicBezTo>
                  <a:pt x="27130" y="29597"/>
                  <a:pt x="31195" y="28983"/>
                  <a:pt x="31319" y="28979"/>
                </a:cubicBezTo>
                <a:cubicBezTo>
                  <a:pt x="32332" y="28910"/>
                  <a:pt x="33348" y="28837"/>
                  <a:pt x="34361" y="28778"/>
                </a:cubicBezTo>
                <a:cubicBezTo>
                  <a:pt x="35371" y="28710"/>
                  <a:pt x="36379" y="28592"/>
                  <a:pt x="37396" y="28613"/>
                </a:cubicBezTo>
                <a:cubicBezTo>
                  <a:pt x="37942" y="28627"/>
                  <a:pt x="38353" y="28474"/>
                  <a:pt x="38710" y="28094"/>
                </a:cubicBezTo>
                <a:cubicBezTo>
                  <a:pt x="38871" y="27922"/>
                  <a:pt x="39024" y="27727"/>
                  <a:pt x="39148" y="27523"/>
                </a:cubicBezTo>
                <a:cubicBezTo>
                  <a:pt x="39556" y="26836"/>
                  <a:pt x="39805" y="26092"/>
                  <a:pt x="39857" y="25263"/>
                </a:cubicBezTo>
                <a:cubicBezTo>
                  <a:pt x="39978" y="23362"/>
                  <a:pt x="40109" y="21475"/>
                  <a:pt x="40223" y="19571"/>
                </a:cubicBezTo>
                <a:cubicBezTo>
                  <a:pt x="40257" y="19014"/>
                  <a:pt x="40254" y="18457"/>
                  <a:pt x="40251" y="17894"/>
                </a:cubicBezTo>
                <a:cubicBezTo>
                  <a:pt x="40251" y="16463"/>
                  <a:pt x="40223" y="15039"/>
                  <a:pt x="40219" y="13612"/>
                </a:cubicBezTo>
                <a:cubicBezTo>
                  <a:pt x="40216" y="12267"/>
                  <a:pt x="40144" y="10923"/>
                  <a:pt x="40029" y="9585"/>
                </a:cubicBezTo>
                <a:cubicBezTo>
                  <a:pt x="39943" y="8600"/>
                  <a:pt x="39912" y="7622"/>
                  <a:pt x="39839" y="6640"/>
                </a:cubicBezTo>
                <a:cubicBezTo>
                  <a:pt x="39791" y="6028"/>
                  <a:pt x="39742" y="5410"/>
                  <a:pt x="39653" y="4798"/>
                </a:cubicBezTo>
                <a:cubicBezTo>
                  <a:pt x="39493" y="3754"/>
                  <a:pt x="39134" y="2787"/>
                  <a:pt x="38530" y="1922"/>
                </a:cubicBezTo>
                <a:cubicBezTo>
                  <a:pt x="38287" y="1576"/>
                  <a:pt x="38011" y="1314"/>
                  <a:pt x="37606" y="1235"/>
                </a:cubicBezTo>
                <a:cubicBezTo>
                  <a:pt x="37596" y="1231"/>
                  <a:pt x="37582" y="1227"/>
                  <a:pt x="37569" y="1224"/>
                </a:cubicBezTo>
                <a:cubicBezTo>
                  <a:pt x="37499" y="1214"/>
                  <a:pt x="37430" y="1200"/>
                  <a:pt x="37362" y="1186"/>
                </a:cubicBezTo>
                <a:cubicBezTo>
                  <a:pt x="37064" y="1128"/>
                  <a:pt x="36767" y="1051"/>
                  <a:pt x="36470" y="98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574;p33">
            <a:extLst>
              <a:ext uri="{FF2B5EF4-FFF2-40B4-BE49-F238E27FC236}">
                <a16:creationId xmlns:a16="http://schemas.microsoft.com/office/drawing/2014/main" id="{D1000F1F-174B-4D33-90E8-4C3C853583DF}"/>
              </a:ext>
            </a:extLst>
          </p:cNvPr>
          <p:cNvSpPr txBox="1">
            <a:spLocks/>
          </p:cNvSpPr>
          <p:nvPr/>
        </p:nvSpPr>
        <p:spPr>
          <a:xfrm>
            <a:off x="3355998" y="2407409"/>
            <a:ext cx="3213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4400" b="0" i="0" u="none" strike="noStrike" cap="none">
                <a:solidFill>
                  <a:schemeClr val="lt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280 ₪-השאלת ספרים</a:t>
            </a:r>
          </a:p>
          <a:p>
            <a:r>
              <a:rPr lang="he-IL" sz="2400" dirty="0" err="1">
                <a:latin typeface="David" panose="020E0502060401010101" pitchFamily="34" charset="-79"/>
                <a:cs typeface="David" panose="020E0502060401010101" pitchFamily="34" charset="-79"/>
              </a:rPr>
              <a:t>לתשפ"ג</a:t>
            </a: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84524598"/>
      </p:ext>
    </p:extLst>
  </p:cSld>
  <p:clrMapOvr>
    <a:masterClrMapping/>
  </p:clrMapOvr>
</p:sld>
</file>

<file path=ppt/theme/theme1.xml><?xml version="1.0" encoding="utf-8"?>
<a:theme xmlns:a="http://schemas.openxmlformats.org/drawingml/2006/main" name="Economics Lesson for Pre-K by Slidesgo">
  <a:themeElements>
    <a:clrScheme name="Simple Light">
      <a:dk1>
        <a:srgbClr val="6C3D7C"/>
      </a:dk1>
      <a:lt1>
        <a:srgbClr val="F8F6F1"/>
      </a:lt1>
      <a:dk2>
        <a:srgbClr val="FDE5E9"/>
      </a:dk2>
      <a:lt2>
        <a:srgbClr val="F37A91"/>
      </a:lt2>
      <a:accent1>
        <a:srgbClr val="7F4792"/>
      </a:accent1>
      <a:accent2>
        <a:srgbClr val="BDE7F9"/>
      </a:accent2>
      <a:accent3>
        <a:srgbClr val="B3F2C7"/>
      </a:accent3>
      <a:accent4>
        <a:srgbClr val="FFD870"/>
      </a:accent4>
      <a:accent5>
        <a:srgbClr val="FFA770"/>
      </a:accent5>
      <a:accent6>
        <a:srgbClr val="E6866F"/>
      </a:accent6>
      <a:hlink>
        <a:srgbClr val="6C3D7C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461</Words>
  <Application>Microsoft Office PowerPoint</Application>
  <PresentationFormat>‫הצגה על המסך (16:9)</PresentationFormat>
  <Paragraphs>209</Paragraphs>
  <Slides>8</Slides>
  <Notes>7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4" baseType="lpstr">
      <vt:lpstr>Londrina Solid</vt:lpstr>
      <vt:lpstr>Barlow</vt:lpstr>
      <vt:lpstr>Arial</vt:lpstr>
      <vt:lpstr>Bebas Neue</vt:lpstr>
      <vt:lpstr>David</vt:lpstr>
      <vt:lpstr>Economics Lesson for Pre-K by Slidesgo</vt:lpstr>
      <vt:lpstr>הנהגת הורים</vt:lpstr>
      <vt:lpstr>תשלומי הורים</vt:lpstr>
      <vt:lpstr>סל תרבות</vt:lpstr>
      <vt:lpstr>טיולים</vt:lpstr>
      <vt:lpstr> מסיבות וחגים</vt:lpstr>
      <vt:lpstr>250 ₪ מתחלקים ל:180+70</vt:lpstr>
      <vt:lpstr>28 ש"ח  פעילות בית ספרית</vt:lpstr>
      <vt:lpstr>276 ₪-תל"ן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הנהגת הורים</dc:title>
  <cp:lastModifiedBy>נעמה דהן</cp:lastModifiedBy>
  <cp:revision>7</cp:revision>
  <dcterms:modified xsi:type="dcterms:W3CDTF">2021-10-26T10:10:36Z</dcterms:modified>
</cp:coreProperties>
</file>